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howSpecialPlsOnTitleSld="0" saveSubsetFonts="1">
  <p:sldMasterIdLst>
    <p:sldMasterId id="2147483792" r:id="rId2"/>
  </p:sldMasterIdLst>
  <p:notesMasterIdLst>
    <p:notesMasterId r:id="rId3"/>
  </p:notesMasterIdLst>
  <p:sldIdLst>
    <p:sldId id="256" r:id="rId4"/>
  </p:sldIdLst>
  <p:sldSz cx="6858000" cy="9360000" type="custom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sldAll/>
    <p:penClr>
      <a:schemeClr val="bg1"/>
    </p:penClr>
  </p:showPr>
  <p:extLs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restored">
    <p:restoredLeft sz="7164"/>
    <p:restoredTop sz="94662"/>
  </p:normalViewPr>
  <p:slideViewPr>
    <p:cSldViewPr>
      <p:cViewPr>
        <p:scale>
          <a:sx n="100" d="100"/>
          <a:sy n="100" d="100"/>
        </p:scale>
        <p:origin x="-1512" y="648"/>
      </p:cViewPr>
      <p:guideLst>
        <p:guide orient="horz" pos="2154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55648" cy="7375564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ヘッダプレースホルダー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30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E2B2BC9D-A816-4D0A-858B-1D023B3A8ACA}" type="datetime1">
              <a:rPr lang="ko-KR" altLang="en-US"/>
              <a:pPr lvl="0">
                <a:defRPr lang="ja-JP" altLang="en-US"/>
              </a:pPr>
              <a:t>2017-11-22</a:t>
            </a:fld>
            <a:endParaRPr lang="ko-KR" altLang="en-US"/>
          </a:p>
        </p:txBody>
      </p:sp>
      <p:sp>
        <p:nvSpPr>
          <p:cNvPr id="1309" name="スライドイメージ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172798" y="685800"/>
            <a:ext cx="251240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310" name="ノート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311" name="フッタ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31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09F4262C-968C-4EE9-8164-CE16364706B3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37" name="四角形 30"/>
          <p:cNvSpPr>
            <a:spLocks noGrp="1" noRot="1" noChangeAspect="1" noTextEdi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38" name="四角形 3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39" name="四角形 3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09F4262C-968C-4EE9-8164-CE16364706B3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title" preserve="1">
  <p:cSld name="タイトル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タイトル 1"/>
          <p:cNvSpPr>
            <a:spLocks noGrp="1"/>
          </p:cNvSpPr>
          <p:nvPr>
            <p:ph type="ctrTitle" idx="0"/>
          </p:nvPr>
        </p:nvSpPr>
        <p:spPr>
          <a:xfrm>
            <a:off x="514384" y="2907689"/>
            <a:ext cx="5829690" cy="2006349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35" name="サブタイトル 2"/>
          <p:cNvSpPr>
            <a:spLocks noGrp="1"/>
          </p:cNvSpPr>
          <p:nvPr>
            <p:ph type="subTitle" idx="1"/>
          </p:nvPr>
        </p:nvSpPr>
        <p:spPr>
          <a:xfrm>
            <a:off x="1028769" y="5304042"/>
            <a:ext cx="4800921" cy="23920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マスターサブタイトルスタイルの編集</a:t>
            </a:r>
            <a:endParaRPr lang="ko-KR" altLang="en-US"/>
          </a:p>
        </p:txBody>
      </p:sp>
      <p:sp>
        <p:nvSpPr>
          <p:cNvPr id="103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37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3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objOnly" preserve="1">
  <p:cSld name="区切り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ctrTitle" idx="0"/>
          </p:nvPr>
        </p:nvSpPr>
        <p:spPr>
          <a:xfrm>
            <a:off x="-6927" y="2907689"/>
            <a:ext cx="6858458" cy="2006349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91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923" y="8675402"/>
            <a:ext cx="1600307" cy="498338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92" name="フッタ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43306" y="8675402"/>
            <a:ext cx="2171845" cy="49833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9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5229" y="8675402"/>
            <a:ext cx="1600307" cy="498338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clipArtAndTx" preserve="1">
  <p:cSld name="目次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タイトル 1"/>
          <p:cNvSpPr>
            <a:spLocks noGrp="1"/>
          </p:cNvSpPr>
          <p:nvPr>
            <p:ph type="title" idx="0"/>
          </p:nvPr>
        </p:nvSpPr>
        <p:spPr>
          <a:xfrm>
            <a:off x="342923" y="374837"/>
            <a:ext cx="6172613" cy="1560012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96" name="テキストプレースホルダー 2"/>
          <p:cNvSpPr>
            <a:spLocks noGrp="1"/>
          </p:cNvSpPr>
          <p:nvPr>
            <p:ph type="body" sz="quarter" idx="1"/>
          </p:nvPr>
        </p:nvSpPr>
        <p:spPr>
          <a:xfrm>
            <a:off x="1608477" y="2997311"/>
            <a:ext cx="3642544" cy="4422082"/>
          </a:xfrm>
        </p:spPr>
        <p:txBody>
          <a:bodyPr>
            <a:normAutofit lnSpcReduction="0"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第1レベル目次</a:t>
            </a:r>
            <a:endParaRPr lang="ko-KR" altLang="en-US"/>
          </a:p>
          <a:p>
            <a:pPr lvl="0"/>
            <a:r>
              <a:rPr lang="ko-KR" altLang="en-US" smtClean="0"/>
              <a:t>第2レベル目次</a:t>
            </a:r>
            <a:endParaRPr lang="ko-KR" altLang="en-US"/>
          </a:p>
          <a:p>
            <a:pPr lvl="0"/>
            <a:r>
              <a:rPr lang="ko-KR" altLang="en-US" smtClean="0"/>
              <a:t>第3レベル目次</a:t>
            </a:r>
            <a:endParaRPr lang="ko-KR" altLang="en-US"/>
          </a:p>
          <a:p>
            <a:pPr lvl="0"/>
            <a:r>
              <a:rPr lang="ko-KR" altLang="en-US" smtClean="0"/>
              <a:t>第4レベル目次</a:t>
            </a:r>
            <a:endParaRPr lang="ko-KR" altLang="en-US"/>
          </a:p>
          <a:p>
            <a:pPr lvl="0"/>
            <a:r>
              <a:rPr lang="ko-KR" altLang="en-US" smtClean="0"/>
              <a:t>第5レベル目次</a:t>
            </a:r>
            <a:endParaRPr lang="ko-KR" altLang="en-US"/>
          </a:p>
        </p:txBody>
      </p:sp>
      <p:sp>
        <p:nvSpPr>
          <p:cNvPr id="109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98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9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vertTitleAndTx" preserve="1">
  <p:cSld name="縦書きタイトル/本文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縦書きタイトル 1"/>
          <p:cNvSpPr>
            <a:spLocks noGrp="1"/>
          </p:cNvSpPr>
          <p:nvPr>
            <p:ph type="title" orient="vert" idx="0"/>
          </p:nvPr>
        </p:nvSpPr>
        <p:spPr>
          <a:xfrm>
            <a:off x="4972382" y="374837"/>
            <a:ext cx="1543153" cy="7986396"/>
          </a:xfrm>
        </p:spPr>
        <p:txBody>
          <a:bodyPr vert="eaVert"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102" name="縦書き本文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23" y="374837"/>
            <a:ext cx="4515152" cy="7986396"/>
          </a:xfrm>
        </p:spPr>
        <p:txBody>
          <a:bodyPr vert="eaVert"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110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104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0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5 keywords" preserve="1" userDrawn="1">
  <p:cSld name="5 keyword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108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109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110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 vert="horz" lIns="163275" tIns="81638" rIns="163275" bIns="81638">
            <a:normAutofit lnSpcReduction="0"/>
          </a:bodyPr>
          <a:lstStyle>
            <a:lvl1pPr>
              <a:defRPr lang="ja-JP" alt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111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2" name="正方形/長方形 9"/>
          <p:cNvSpPr/>
          <p:nvPr userDrawn="1"/>
        </p:nvSpPr>
        <p:spPr>
          <a:xfrm>
            <a:off x="1" y="5153575"/>
            <a:ext cx="13715725" cy="2658522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3" name="二等辺三角形 7"/>
          <p:cNvSpPr/>
          <p:nvPr userDrawn="1"/>
        </p:nvSpPr>
        <p:spPr>
          <a:xfrm>
            <a:off x="6033134" y="4514824"/>
            <a:ext cx="708868" cy="637479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4" name="二等辺三角形 33"/>
          <p:cNvSpPr/>
          <p:nvPr userDrawn="1"/>
        </p:nvSpPr>
        <p:spPr>
          <a:xfrm rot="10800000">
            <a:off x="2628015" y="7810825"/>
            <a:ext cx="713765" cy="638745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5" name="二等辺三角形 7"/>
          <p:cNvSpPr/>
          <p:nvPr userDrawn="1"/>
        </p:nvSpPr>
        <p:spPr>
          <a:xfrm>
            <a:off x="8140708" y="4514824"/>
            <a:ext cx="708868" cy="637479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6" name="二等辺三角形 33"/>
          <p:cNvSpPr/>
          <p:nvPr userDrawn="1"/>
        </p:nvSpPr>
        <p:spPr>
          <a:xfrm rot="10800000">
            <a:off x="4735589" y="7810825"/>
            <a:ext cx="713765" cy="638745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7" name="二等辺三角形 7"/>
          <p:cNvSpPr/>
          <p:nvPr userDrawn="1"/>
        </p:nvSpPr>
        <p:spPr>
          <a:xfrm>
            <a:off x="10248283" y="4514824"/>
            <a:ext cx="708868" cy="637479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8" name="二等辺三角形 33"/>
          <p:cNvSpPr/>
          <p:nvPr userDrawn="1"/>
        </p:nvSpPr>
        <p:spPr>
          <a:xfrm rot="10800000">
            <a:off x="6843164" y="7810825"/>
            <a:ext cx="713765" cy="638745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9" name="二等辺三角形 7"/>
          <p:cNvSpPr/>
          <p:nvPr userDrawn="1"/>
        </p:nvSpPr>
        <p:spPr>
          <a:xfrm>
            <a:off x="12355857" y="4514824"/>
            <a:ext cx="708868" cy="637479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0" name="二等辺三角形 33"/>
          <p:cNvSpPr/>
          <p:nvPr userDrawn="1"/>
        </p:nvSpPr>
        <p:spPr>
          <a:xfrm rot="10800000">
            <a:off x="8950738" y="7810825"/>
            <a:ext cx="713765" cy="638745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1" name="二等辺三角形 7"/>
          <p:cNvSpPr/>
          <p:nvPr userDrawn="1"/>
        </p:nvSpPr>
        <p:spPr>
          <a:xfrm>
            <a:off x="3925558" y="4514824"/>
            <a:ext cx="708868" cy="637479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二等辺三角形 33"/>
          <p:cNvSpPr/>
          <p:nvPr userDrawn="1"/>
        </p:nvSpPr>
        <p:spPr>
          <a:xfrm rot="10800000">
            <a:off x="520439" y="7810825"/>
            <a:ext cx="713765" cy="638745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3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808786" y="9786298"/>
            <a:ext cx="12151047" cy="2396650"/>
          </a:xfrm>
        </p:spPr>
        <p:txBody>
          <a:bodyPr anchor="t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24" name="正方形/長方形 31"/>
          <p:cNvSpPr/>
          <p:nvPr userDrawn="1"/>
        </p:nvSpPr>
        <p:spPr>
          <a:xfrm>
            <a:off x="916806" y="9589741"/>
            <a:ext cx="2430432" cy="982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5" name="正方形/長方形 6"/>
          <p:cNvSpPr/>
          <p:nvPr userDrawn="1"/>
        </p:nvSpPr>
        <p:spPr>
          <a:xfrm rot="18900000">
            <a:off x="2713664" y="5683008"/>
            <a:ext cx="3936695" cy="1597108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6" name="正方形/長方形 6"/>
          <p:cNvSpPr/>
          <p:nvPr userDrawn="1"/>
        </p:nvSpPr>
        <p:spPr>
          <a:xfrm rot="18900000">
            <a:off x="4821240" y="5683008"/>
            <a:ext cx="3936695" cy="1597108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7" name="正方形/長方形 6"/>
          <p:cNvSpPr/>
          <p:nvPr userDrawn="1"/>
        </p:nvSpPr>
        <p:spPr>
          <a:xfrm rot="18900000">
            <a:off x="6928815" y="5683008"/>
            <a:ext cx="3936695" cy="1597108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8" name="正方形/長方形 6"/>
          <p:cNvSpPr/>
          <p:nvPr userDrawn="1"/>
        </p:nvSpPr>
        <p:spPr>
          <a:xfrm rot="18900000">
            <a:off x="9036389" y="5683008"/>
            <a:ext cx="3936695" cy="1597108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9" name="正方形/長方形 6"/>
          <p:cNvSpPr/>
          <p:nvPr userDrawn="1"/>
        </p:nvSpPr>
        <p:spPr>
          <a:xfrm rot="18900000">
            <a:off x="606090" y="5683008"/>
            <a:ext cx="3936695" cy="1597108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0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 rot="18900000">
            <a:off x="1255894" y="5839235"/>
            <a:ext cx="2679898" cy="1188256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 baseline="0">
                <a:solidFill>
                  <a:schemeClr val="bg1"/>
                </a:solidFill>
                <a:latin typeface="Route 159 Bold"/>
              </a:defRPr>
            </a:lvl1pPr>
          </a:lstStyle>
          <a:p>
            <a:pPr lvl="0">
              <a:defRPr lang="ja-JP" altLang="en-US"/>
            </a:pPr>
            <a:r>
              <a:rPr lang="en-US"/>
              <a:t>Word</a:t>
            </a:r>
            <a:endParaRPr lang="en-US"/>
          </a:p>
        </p:txBody>
      </p:sp>
      <p:sp>
        <p:nvSpPr>
          <p:cNvPr id="1131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 rot="18900000">
            <a:off x="3367865" y="5839235"/>
            <a:ext cx="2679898" cy="1188256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latin typeface="Route 159 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 altLang="ja-JP"/>
          </a:p>
        </p:txBody>
      </p:sp>
      <p:sp>
        <p:nvSpPr>
          <p:cNvPr id="1132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 rot="18900000">
            <a:off x="5479835" y="5839235"/>
            <a:ext cx="2679898" cy="1188256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latin typeface="Route 159 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 altLang="ja-JP"/>
          </a:p>
        </p:txBody>
      </p:sp>
      <p:sp>
        <p:nvSpPr>
          <p:cNvPr id="1133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 rot="18900000">
            <a:off x="7591807" y="5839235"/>
            <a:ext cx="2679898" cy="1188256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latin typeface="Route 159 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 altLang="ja-JP"/>
          </a:p>
        </p:txBody>
      </p:sp>
      <p:sp>
        <p:nvSpPr>
          <p:cNvPr id="1134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 rot="18900000">
            <a:off x="9703775" y="5839235"/>
            <a:ext cx="2679898" cy="1188256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latin typeface="Route 159 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 altLang="ja-JP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4 Steps" preserve="1" userDrawn="1">
  <p:cSld name="4 Step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137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138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139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140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1" name="正方形/長方形 5"/>
          <p:cNvSpPr/>
          <p:nvPr userDrawn="1"/>
        </p:nvSpPr>
        <p:spPr>
          <a:xfrm>
            <a:off x="0" y="3776835"/>
            <a:ext cx="5347383" cy="14741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2" name="平行四辺形 11"/>
          <p:cNvSpPr/>
          <p:nvPr userDrawn="1"/>
        </p:nvSpPr>
        <p:spPr>
          <a:xfrm>
            <a:off x="1350091" y="5251024"/>
            <a:ext cx="3997293" cy="753475"/>
          </a:xfrm>
          <a:prstGeom prst="parallelogram">
            <a:avLst>
              <a:gd name="adj" fmla="val 13705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317592" y="4022532"/>
            <a:ext cx="4896378" cy="982794"/>
          </a:xfrm>
        </p:spPr>
        <p:txBody>
          <a:bodyPr anchor="ctr">
            <a:noAutofit/>
          </a:bodyPr>
          <a:lstStyle>
            <a:lvl1pPr algn="r">
              <a:defRPr sz="28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44" name="平行四辺形 21"/>
          <p:cNvSpPr/>
          <p:nvPr userDrawn="1"/>
        </p:nvSpPr>
        <p:spPr>
          <a:xfrm>
            <a:off x="2700180" y="7478692"/>
            <a:ext cx="3997293" cy="753475"/>
          </a:xfrm>
          <a:prstGeom prst="parallelogram">
            <a:avLst>
              <a:gd name="adj" fmla="val 13705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5" name="平行四辺形 22"/>
          <p:cNvSpPr/>
          <p:nvPr userDrawn="1"/>
        </p:nvSpPr>
        <p:spPr>
          <a:xfrm>
            <a:off x="4048931" y="9706358"/>
            <a:ext cx="3997293" cy="753475"/>
          </a:xfrm>
          <a:prstGeom prst="parallelogram">
            <a:avLst>
              <a:gd name="adj" fmla="val 13705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6" name="正方形/長方形 8"/>
          <p:cNvSpPr/>
          <p:nvPr userDrawn="1"/>
        </p:nvSpPr>
        <p:spPr>
          <a:xfrm>
            <a:off x="1350091" y="6004501"/>
            <a:ext cx="5347383" cy="14741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7" name="正方形/長方形 9"/>
          <p:cNvSpPr/>
          <p:nvPr userDrawn="1"/>
        </p:nvSpPr>
        <p:spPr>
          <a:xfrm>
            <a:off x="2700180" y="8232167"/>
            <a:ext cx="5347383" cy="14741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8" name="正方形/長方形 18"/>
          <p:cNvSpPr/>
          <p:nvPr userDrawn="1"/>
        </p:nvSpPr>
        <p:spPr>
          <a:xfrm>
            <a:off x="4048931" y="10459835"/>
            <a:ext cx="5347383" cy="14741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9" name="テキスト プレースホルダー 6"/>
          <p:cNvSpPr>
            <a:spLocks noGrp="1"/>
          </p:cNvSpPr>
          <p:nvPr>
            <p:ph type="body" sz="quarter" idx="22" hasCustomPrompt="1"/>
          </p:nvPr>
        </p:nvSpPr>
        <p:spPr>
          <a:xfrm>
            <a:off x="1666624" y="6250199"/>
            <a:ext cx="4896378" cy="982794"/>
          </a:xfrm>
        </p:spPr>
        <p:txBody>
          <a:bodyPr anchor="ctr">
            <a:noAutofit/>
          </a:bodyPr>
          <a:lstStyle>
            <a:lvl1pPr algn="r">
              <a:defRPr sz="28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0" name="テキスト プレースホルダー 6"/>
          <p:cNvSpPr>
            <a:spLocks noGrp="1"/>
          </p:cNvSpPr>
          <p:nvPr>
            <p:ph type="body" sz="quarter" idx="23" hasCustomPrompt="1"/>
          </p:nvPr>
        </p:nvSpPr>
        <p:spPr>
          <a:xfrm>
            <a:off x="3016865" y="8477865"/>
            <a:ext cx="4896378" cy="982794"/>
          </a:xfrm>
        </p:spPr>
        <p:txBody>
          <a:bodyPr anchor="ctr">
            <a:noAutofit/>
          </a:bodyPr>
          <a:lstStyle>
            <a:lvl1pPr algn="r">
              <a:defRPr sz="28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1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4368312" y="10705534"/>
            <a:ext cx="4896378" cy="982794"/>
          </a:xfrm>
        </p:spPr>
        <p:txBody>
          <a:bodyPr anchor="ctr">
            <a:noAutofit/>
          </a:bodyPr>
          <a:lstStyle>
            <a:lvl1pPr algn="r">
              <a:defRPr sz="28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2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5399604" y="3641976"/>
            <a:ext cx="4158740" cy="1752651"/>
          </a:xfrm>
        </p:spPr>
        <p:txBody>
          <a:bodyPr anchor="ctr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3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9450324" y="10332702"/>
            <a:ext cx="4158740" cy="1752651"/>
          </a:xfrm>
        </p:spPr>
        <p:txBody>
          <a:bodyPr anchor="ctr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4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6749843" y="5868627"/>
            <a:ext cx="4158740" cy="1752651"/>
          </a:xfrm>
        </p:spPr>
        <p:txBody>
          <a:bodyPr anchor="ctr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55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8135042" y="8097309"/>
            <a:ext cx="4158740" cy="1752651"/>
          </a:xfrm>
        </p:spPr>
        <p:txBody>
          <a:bodyPr anchor="ctr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Images and Text" preserve="1" userDrawn="1">
  <p:cSld name="Images and 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円/楕円 39"/>
          <p:cNvSpPr/>
          <p:nvPr userDrawn="1"/>
        </p:nvSpPr>
        <p:spPr>
          <a:xfrm>
            <a:off x="3343982" y="4657690"/>
            <a:ext cx="3016766" cy="548950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58" name="円/楕円 40"/>
          <p:cNvSpPr/>
          <p:nvPr userDrawn="1"/>
        </p:nvSpPr>
        <p:spPr>
          <a:xfrm>
            <a:off x="1834414" y="8277785"/>
            <a:ext cx="2188031" cy="39814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59" name="円/楕円 4"/>
          <p:cNvSpPr/>
          <p:nvPr userDrawn="1"/>
        </p:nvSpPr>
        <p:spPr>
          <a:xfrm>
            <a:off x="1402324" y="3811538"/>
            <a:ext cx="2310116" cy="42036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60" name="円/楕円 29"/>
          <p:cNvSpPr/>
          <p:nvPr userDrawn="1"/>
        </p:nvSpPr>
        <p:spPr>
          <a:xfrm>
            <a:off x="5382021" y="9909876"/>
            <a:ext cx="609009" cy="11081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1161" name="円/楕円 30"/>
          <p:cNvSpPr/>
          <p:nvPr userDrawn="1"/>
        </p:nvSpPr>
        <p:spPr>
          <a:xfrm>
            <a:off x="1180744" y="8414661"/>
            <a:ext cx="1026182" cy="18673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2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16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16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165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166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7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1326119" y="3665131"/>
            <a:ext cx="2297458" cy="418060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txBody>
          <a:bodyPr>
            <a:normAutofit lnSpcReduction="0"/>
          </a:bodyPr>
          <a:lstStyle>
            <a:lvl1pPr>
              <a:defRPr sz="1800" baseline="0"/>
            </a:lvl1pPr>
          </a:lstStyle>
          <a:p>
            <a:pPr lvl="0">
              <a:defRPr lang="ja-JP" altLang="en-US"/>
            </a:pPr>
            <a:r>
              <a:rPr lang="en-US" altLang="ja-JP"/>
              <a:t>Add an image</a:t>
            </a:r>
            <a:endParaRPr lang="ja-JP" altLang="en-US"/>
          </a:p>
        </p:txBody>
      </p:sp>
      <p:sp>
        <p:nvSpPr>
          <p:cNvPr id="1168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3285085" y="4542610"/>
            <a:ext cx="2982361" cy="5426899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txBody>
          <a:bodyPr>
            <a:normAutofit lnSpcReduction="0"/>
          </a:bodyPr>
          <a:lstStyle>
            <a:lvl1pPr>
              <a:defRPr sz="1800" baseline="0"/>
            </a:lvl1pPr>
          </a:lstStyle>
          <a:p>
            <a:pPr lvl="0">
              <a:defRPr lang="ja-JP" altLang="en-US"/>
            </a:pPr>
            <a:r>
              <a:rPr lang="en-US" altLang="ja-JP"/>
              <a:t>Add an image</a:t>
            </a:r>
            <a:endParaRPr lang="ja-JP" altLang="en-US"/>
          </a:p>
        </p:txBody>
      </p:sp>
      <p:sp>
        <p:nvSpPr>
          <p:cNvPr id="1169" name="図プレースホルダー 5"/>
          <p:cNvSpPr>
            <a:spLocks noGrp="1"/>
          </p:cNvSpPr>
          <p:nvPr>
            <p:ph type="pic" sz="quarter" idx="16" hasCustomPrompt="1"/>
          </p:nvPr>
        </p:nvSpPr>
        <p:spPr>
          <a:xfrm>
            <a:off x="1807473" y="8213818"/>
            <a:ext cx="2132449" cy="3880343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txBody>
          <a:bodyPr>
            <a:normAutofit lnSpcReduction="0"/>
          </a:bodyPr>
          <a:lstStyle>
            <a:lvl1pPr>
              <a:defRPr sz="1800" baseline="0"/>
            </a:lvl1pPr>
          </a:lstStyle>
          <a:p>
            <a:pPr lvl="0">
              <a:defRPr lang="ja-JP" altLang="en-US"/>
            </a:pPr>
            <a:r>
              <a:rPr lang="en-US" altLang="ja-JP"/>
              <a:t>Add an image</a:t>
            </a:r>
            <a:endParaRPr lang="ja-JP" altLang="en-US"/>
          </a:p>
        </p:txBody>
      </p:sp>
      <p:sp>
        <p:nvSpPr>
          <p:cNvPr id="1170" name="円/楕円 31"/>
          <p:cNvSpPr/>
          <p:nvPr userDrawn="1"/>
        </p:nvSpPr>
        <p:spPr>
          <a:xfrm>
            <a:off x="678004" y="7256059"/>
            <a:ext cx="648115" cy="117935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1" name="円/楕円 32"/>
          <p:cNvSpPr/>
          <p:nvPr userDrawn="1"/>
        </p:nvSpPr>
        <p:spPr>
          <a:xfrm>
            <a:off x="1548459" y="7720339"/>
            <a:ext cx="324058" cy="58967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2" name="円/楕円 33"/>
          <p:cNvSpPr/>
          <p:nvPr userDrawn="1"/>
        </p:nvSpPr>
        <p:spPr>
          <a:xfrm>
            <a:off x="4776266" y="10722069"/>
            <a:ext cx="365271" cy="6646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1173" name="アーチ 20"/>
          <p:cNvSpPr/>
          <p:nvPr userDrawn="1"/>
        </p:nvSpPr>
        <p:spPr>
          <a:xfrm rot="3600000">
            <a:off x="6414210" y="3762181"/>
            <a:ext cx="2036608" cy="1119221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74" name="アーチ 21"/>
          <p:cNvSpPr/>
          <p:nvPr userDrawn="1"/>
        </p:nvSpPr>
        <p:spPr>
          <a:xfrm rot="6618506">
            <a:off x="6573334" y="3849628"/>
            <a:ext cx="1718359" cy="944326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7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7515981" y="3624866"/>
            <a:ext cx="5339879" cy="1078705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4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76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8030527" y="4588685"/>
            <a:ext cx="4825333" cy="3032334"/>
          </a:xfrm>
        </p:spPr>
        <p:txBody>
          <a:bodyPr anchor="t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77" name="アーチ 35"/>
          <p:cNvSpPr/>
          <p:nvPr userDrawn="1"/>
        </p:nvSpPr>
        <p:spPr>
          <a:xfrm rot="3600000">
            <a:off x="6414210" y="8423164"/>
            <a:ext cx="2036608" cy="1119221"/>
          </a:xfrm>
          <a:prstGeom prst="blockArc">
            <a:avLst>
              <a:gd name="adj1" fmla="val 18941412"/>
              <a:gd name="adj2" fmla="val 11732646"/>
              <a:gd name="adj3" fmla="val 434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78" name="アーチ 36"/>
          <p:cNvSpPr/>
          <p:nvPr userDrawn="1"/>
        </p:nvSpPr>
        <p:spPr>
          <a:xfrm rot="6618506">
            <a:off x="6573334" y="8510609"/>
            <a:ext cx="1718359" cy="944326"/>
          </a:xfrm>
          <a:prstGeom prst="blockArc">
            <a:avLst>
              <a:gd name="adj1" fmla="val 19452122"/>
              <a:gd name="adj2" fmla="val 11742259"/>
              <a:gd name="adj3" fmla="val 4894"/>
            </a:avLst>
          </a:prstGeom>
          <a:solidFill>
            <a:schemeClr val="accent5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179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7515981" y="8285849"/>
            <a:ext cx="5339879" cy="1078705"/>
          </a:xfrm>
        </p:spPr>
        <p:txBody>
          <a:bodyPr anchor="b">
            <a:noAutofit/>
          </a:bodyPr>
          <a:lstStyle>
            <a:lvl1pPr algn="l">
              <a:defRPr sz="3600" baseline="0">
                <a:solidFill>
                  <a:schemeClr val="accent5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80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8030527" y="9249668"/>
            <a:ext cx="4825333" cy="3032334"/>
          </a:xfrm>
        </p:spPr>
        <p:txBody>
          <a:bodyPr anchor="t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4 Pillars" preserve="1" userDrawn="1">
  <p:cSld name="4 Pillar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正方形/長方形 6"/>
          <p:cNvSpPr/>
          <p:nvPr userDrawn="1"/>
        </p:nvSpPr>
        <p:spPr>
          <a:xfrm>
            <a:off x="570942" y="4576036"/>
            <a:ext cx="2940824" cy="4519308"/>
          </a:xfrm>
          <a:custGeom>
            <a:avLst/>
            <a:gdLst/>
            <a:ahLst/>
            <a:cxnLst/>
            <a:rect l="l" t="t" r="r" b="b"/>
            <a:pathLst>
              <a:path w="3920837" h="3311236">
                <a:moveTo>
                  <a:pt x="0" y="0"/>
                </a:moveTo>
                <a:lnTo>
                  <a:pt x="3920837" y="0"/>
                </a:lnTo>
                <a:lnTo>
                  <a:pt x="3920837" y="3311236"/>
                </a:lnTo>
                <a:lnTo>
                  <a:pt x="1960419" y="2784764"/>
                </a:lnTo>
                <a:lnTo>
                  <a:pt x="0" y="3311236"/>
                </a:lnTo>
                <a:close/>
              </a:path>
            </a:pathLst>
          </a:custGeom>
          <a:ln>
            <a:noFill/>
          </a:ln>
          <a:effectLst>
            <a:outerShdw dist="88900" algn="tl" rotWithShape="0">
              <a:schemeClr val="accent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3" name="正方形/長方形 8"/>
          <p:cNvSpPr/>
          <p:nvPr userDrawn="1"/>
        </p:nvSpPr>
        <p:spPr>
          <a:xfrm>
            <a:off x="6992954" y="4576035"/>
            <a:ext cx="2940824" cy="6107685"/>
          </a:xfrm>
          <a:custGeom>
            <a:avLst/>
            <a:gdLst/>
            <a:ahLst/>
            <a:cxnLst/>
            <a:rect l="l" t="t" r="r" b="b"/>
            <a:pathLst>
              <a:path w="3920837" h="4475019">
                <a:moveTo>
                  <a:pt x="0" y="0"/>
                </a:moveTo>
                <a:lnTo>
                  <a:pt x="3920837" y="0"/>
                </a:lnTo>
                <a:lnTo>
                  <a:pt x="3920837" y="4475019"/>
                </a:lnTo>
                <a:lnTo>
                  <a:pt x="3920836" y="4475019"/>
                </a:lnTo>
                <a:lnTo>
                  <a:pt x="1960418" y="3948547"/>
                </a:lnTo>
                <a:lnTo>
                  <a:pt x="0" y="44750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dist="88900" algn="tl" rotWithShape="0">
              <a:schemeClr val="accent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4" name="正方形/長方形 9"/>
          <p:cNvSpPr/>
          <p:nvPr userDrawn="1"/>
        </p:nvSpPr>
        <p:spPr>
          <a:xfrm>
            <a:off x="10203958" y="4576035"/>
            <a:ext cx="2940825" cy="6826236"/>
          </a:xfrm>
          <a:custGeom>
            <a:avLst/>
            <a:gdLst/>
            <a:ahLst/>
            <a:cxnLst/>
            <a:rect l="l" t="t" r="r" b="b"/>
            <a:pathLst>
              <a:path w="3920838" h="5001491">
                <a:moveTo>
                  <a:pt x="0" y="0"/>
                </a:moveTo>
                <a:lnTo>
                  <a:pt x="3920838" y="0"/>
                </a:lnTo>
                <a:lnTo>
                  <a:pt x="3920838" y="5001491"/>
                </a:lnTo>
                <a:lnTo>
                  <a:pt x="1960419" y="4475019"/>
                </a:lnTo>
                <a:lnTo>
                  <a:pt x="0" y="50014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dist="88900" algn="tl" rotWithShape="0">
              <a:schemeClr val="accent5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5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7882682" y="12917393"/>
            <a:ext cx="4343313" cy="747507"/>
          </a:xfrm>
          <a:prstGeom prst="rect">
            <a:avLst/>
          </a:prstGeom>
        </p:spPr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186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2852929" y="12874247"/>
            <a:ext cx="810144" cy="747507"/>
          </a:xfrm>
          <a:prstGeom prst="rect">
            <a:avLst/>
          </a:prstGeom>
        </p:spPr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187" name="正方形/長方形 4"/>
          <p:cNvSpPr/>
          <p:nvPr userDrawn="1"/>
        </p:nvSpPr>
        <p:spPr>
          <a:xfrm>
            <a:off x="-1" y="1"/>
            <a:ext cx="13715725" cy="457603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8" name="正方形/長方形 7"/>
          <p:cNvSpPr/>
          <p:nvPr userDrawn="1"/>
        </p:nvSpPr>
        <p:spPr>
          <a:xfrm>
            <a:off x="3781949" y="1"/>
            <a:ext cx="2940824" cy="9908440"/>
          </a:xfrm>
          <a:custGeom>
            <a:avLst/>
            <a:gdLst/>
            <a:ahLst/>
            <a:cxnLst/>
            <a:rect l="l" t="t" r="r" b="b"/>
            <a:pathLst>
              <a:path w="3920837" h="7259781">
                <a:moveTo>
                  <a:pt x="0" y="0"/>
                </a:moveTo>
                <a:lnTo>
                  <a:pt x="3920837" y="0"/>
                </a:lnTo>
                <a:lnTo>
                  <a:pt x="3920837" y="7259781"/>
                </a:lnTo>
                <a:lnTo>
                  <a:pt x="3920836" y="7259781"/>
                </a:lnTo>
                <a:lnTo>
                  <a:pt x="1960418" y="6733309"/>
                </a:lnTo>
                <a:lnTo>
                  <a:pt x="0" y="72597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dist="88900" algn="tl" rotWithShape="0">
              <a:schemeClr val="accent3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9" name="テキスト ボックス 22"/>
          <p:cNvSpPr txBox="1"/>
          <p:nvPr userDrawn="1"/>
        </p:nvSpPr>
        <p:spPr>
          <a:xfrm>
            <a:off x="612510" y="3257606"/>
            <a:ext cx="2078916" cy="136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ja-JP" altLang="en-US"/>
            </a:pPr>
            <a:r>
              <a:rPr lang="en-US" altLang="ja-JP" sz="6000">
                <a:solidFill>
                  <a:schemeClr val="bg1"/>
                </a:solidFill>
              </a:rPr>
              <a:t>01</a:t>
            </a:r>
            <a:endParaRPr lang="ja-JP" altLang="en-US" sz="6000">
              <a:solidFill>
                <a:schemeClr val="bg1"/>
              </a:solidFill>
            </a:endParaRPr>
          </a:p>
        </p:txBody>
      </p:sp>
      <p:sp>
        <p:nvSpPr>
          <p:cNvPr id="1190" name="テキスト ボックス 23"/>
          <p:cNvSpPr txBox="1"/>
          <p:nvPr userDrawn="1"/>
        </p:nvSpPr>
        <p:spPr>
          <a:xfrm>
            <a:off x="3830445" y="3257604"/>
            <a:ext cx="2078916" cy="136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ja-JP" altLang="en-US"/>
            </a:pPr>
            <a:r>
              <a:rPr lang="en-US" altLang="ja-JP" sz="6000">
                <a:solidFill>
                  <a:schemeClr val="bg1"/>
                </a:solidFill>
              </a:rPr>
              <a:t>02</a:t>
            </a:r>
            <a:endParaRPr lang="ja-JP" altLang="en-US" sz="6000">
              <a:solidFill>
                <a:schemeClr val="bg1"/>
              </a:solidFill>
            </a:endParaRPr>
          </a:p>
        </p:txBody>
      </p:sp>
      <p:sp>
        <p:nvSpPr>
          <p:cNvPr id="1191" name="テキスト ボックス 24"/>
          <p:cNvSpPr txBox="1"/>
          <p:nvPr userDrawn="1"/>
        </p:nvSpPr>
        <p:spPr>
          <a:xfrm>
            <a:off x="7048380" y="3257604"/>
            <a:ext cx="2078916" cy="136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ja-JP" altLang="en-US"/>
            </a:pPr>
            <a:r>
              <a:rPr lang="en-US" altLang="ja-JP" sz="6000">
                <a:solidFill>
                  <a:schemeClr val="bg1"/>
                </a:solidFill>
              </a:rPr>
              <a:t>03</a:t>
            </a:r>
            <a:endParaRPr lang="ja-JP" altLang="en-US" sz="6000">
              <a:solidFill>
                <a:schemeClr val="bg1"/>
              </a:solidFill>
            </a:endParaRPr>
          </a:p>
        </p:txBody>
      </p:sp>
      <p:sp>
        <p:nvSpPr>
          <p:cNvPr id="1192" name="テキスト ボックス 25"/>
          <p:cNvSpPr txBox="1"/>
          <p:nvPr userDrawn="1"/>
        </p:nvSpPr>
        <p:spPr>
          <a:xfrm>
            <a:off x="10266316" y="3257603"/>
            <a:ext cx="2078916" cy="1367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ja-JP" altLang="en-US"/>
            </a:pPr>
            <a:r>
              <a:rPr lang="en-US" altLang="ja-JP" sz="6000">
                <a:solidFill>
                  <a:schemeClr val="bg1"/>
                </a:solidFill>
              </a:rPr>
              <a:t>04</a:t>
            </a:r>
            <a:endParaRPr lang="ja-JP" altLang="en-US" sz="6000">
              <a:solidFill>
                <a:schemeClr val="bg1"/>
              </a:solidFill>
            </a:endParaRPr>
          </a:p>
        </p:txBody>
      </p:sp>
      <p:sp>
        <p:nvSpPr>
          <p:cNvPr id="1193" name="タイトル 1"/>
          <p:cNvSpPr>
            <a:spLocks noGrp="1"/>
          </p:cNvSpPr>
          <p:nvPr>
            <p:ph type="title" idx="0" hasCustomPrompt="1"/>
          </p:nvPr>
        </p:nvSpPr>
        <p:spPr>
          <a:xfrm>
            <a:off x="6961183" y="339026"/>
            <a:ext cx="6183601" cy="1642109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Route 159 Ultra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94" name="正方形/長方形 27"/>
          <p:cNvSpPr/>
          <p:nvPr userDrawn="1"/>
        </p:nvSpPr>
        <p:spPr>
          <a:xfrm>
            <a:off x="7123212" y="1911322"/>
            <a:ext cx="2430432" cy="982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95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610297" y="4848217"/>
            <a:ext cx="2787345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96" name="テキスト プレースホルダー 6"/>
          <p:cNvSpPr>
            <a:spLocks noGrp="1"/>
          </p:cNvSpPr>
          <p:nvPr>
            <p:ph type="body" sz="quarter" idx="23" hasCustomPrompt="1"/>
          </p:nvPr>
        </p:nvSpPr>
        <p:spPr>
          <a:xfrm>
            <a:off x="621183" y="5711636"/>
            <a:ext cx="2797160" cy="2469762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97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3819428" y="4848217"/>
            <a:ext cx="2787345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98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14" y="5711636"/>
            <a:ext cx="2797160" cy="3383707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199" name="テキスト プレースホルダー 6"/>
          <p:cNvSpPr>
            <a:spLocks noGrp="1"/>
          </p:cNvSpPr>
          <p:nvPr>
            <p:ph type="body" sz="quarter" idx="26" hasCustomPrompt="1"/>
          </p:nvPr>
        </p:nvSpPr>
        <p:spPr>
          <a:xfrm>
            <a:off x="7028558" y="4848217"/>
            <a:ext cx="2787345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00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7039444" y="5711636"/>
            <a:ext cx="2797160" cy="3955487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01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259463" y="4848217"/>
            <a:ext cx="2771609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02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248576" y="5711636"/>
            <a:ext cx="2797160" cy="4807305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03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462925" y="11053800"/>
            <a:ext cx="9552602" cy="1782872"/>
          </a:xfrm>
        </p:spPr>
        <p:txBody>
          <a:bodyPr anchor="t">
            <a:normAutofit lnSpcReduction="0"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04" name="正方形/長方形 39"/>
          <p:cNvSpPr/>
          <p:nvPr userDrawn="1"/>
        </p:nvSpPr>
        <p:spPr>
          <a:xfrm>
            <a:off x="570942" y="10916989"/>
            <a:ext cx="2430432" cy="982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05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6992954" y="2106084"/>
            <a:ext cx="6074567" cy="687956"/>
          </a:xfrm>
        </p:spPr>
        <p:txBody>
          <a:bodyPr/>
          <a:lstStyle>
            <a:lvl1pPr>
              <a:defRPr i="1" baseline="0">
                <a:solidFill>
                  <a:schemeClr val="bg1">
                    <a:lumMod val="95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Loop 1" preserve="1" userDrawn="1">
  <p:cSld name="Loop 1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208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209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210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211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2" name="直角三角形 9"/>
          <p:cNvSpPr/>
          <p:nvPr userDrawn="1"/>
        </p:nvSpPr>
        <p:spPr>
          <a:xfrm>
            <a:off x="6684277" y="5833954"/>
            <a:ext cx="1311815" cy="238706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3" name="直角三角形 10"/>
          <p:cNvSpPr/>
          <p:nvPr userDrawn="1"/>
        </p:nvSpPr>
        <p:spPr>
          <a:xfrm rot="10800000">
            <a:off x="6684275" y="5833951"/>
            <a:ext cx="1311815" cy="238706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4" name="直角三角形 11"/>
          <p:cNvSpPr/>
          <p:nvPr userDrawn="1"/>
        </p:nvSpPr>
        <p:spPr>
          <a:xfrm>
            <a:off x="6684277" y="3446888"/>
            <a:ext cx="1311815" cy="2387065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15" name="直角三角形 12"/>
          <p:cNvSpPr/>
          <p:nvPr userDrawn="1"/>
        </p:nvSpPr>
        <p:spPr>
          <a:xfrm rot="5400000">
            <a:off x="6146652" y="8758642"/>
            <a:ext cx="2387065" cy="1311815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6" name="直角三角形 13"/>
          <p:cNvSpPr/>
          <p:nvPr userDrawn="1"/>
        </p:nvSpPr>
        <p:spPr>
          <a:xfrm rot="16200000">
            <a:off x="6146653" y="8758641"/>
            <a:ext cx="2387065" cy="131181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7" name="直角三角形 14"/>
          <p:cNvSpPr/>
          <p:nvPr userDrawn="1"/>
        </p:nvSpPr>
        <p:spPr>
          <a:xfrm rot="5400000">
            <a:off x="7458467" y="8758642"/>
            <a:ext cx="2387065" cy="1311815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8" name="直角三角形 15"/>
          <p:cNvSpPr/>
          <p:nvPr userDrawn="1"/>
        </p:nvSpPr>
        <p:spPr>
          <a:xfrm rot="10800000">
            <a:off x="5372459" y="8221019"/>
            <a:ext cx="1311815" cy="238706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9" name="直角三角形 16"/>
          <p:cNvSpPr/>
          <p:nvPr userDrawn="1"/>
        </p:nvSpPr>
        <p:spPr>
          <a:xfrm>
            <a:off x="5372460" y="8221021"/>
            <a:ext cx="1311815" cy="23870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20" name="直角三角形 17"/>
          <p:cNvSpPr/>
          <p:nvPr userDrawn="1"/>
        </p:nvSpPr>
        <p:spPr>
          <a:xfrm rot="10800000">
            <a:off x="5372459" y="10608084"/>
            <a:ext cx="1311815" cy="238706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21" name="直角三角形 18"/>
          <p:cNvSpPr/>
          <p:nvPr userDrawn="1"/>
        </p:nvSpPr>
        <p:spPr>
          <a:xfrm rot="16200000">
            <a:off x="4834832" y="6371579"/>
            <a:ext cx="2387065" cy="1311815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22" name="直角三角形 19"/>
          <p:cNvSpPr/>
          <p:nvPr userDrawn="1"/>
        </p:nvSpPr>
        <p:spPr>
          <a:xfrm rot="5400000">
            <a:off x="4834832" y="6371582"/>
            <a:ext cx="2387065" cy="1311815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23" name="直角三角形 20"/>
          <p:cNvSpPr/>
          <p:nvPr userDrawn="1"/>
        </p:nvSpPr>
        <p:spPr>
          <a:xfrm rot="16200000">
            <a:off x="3523017" y="6371579"/>
            <a:ext cx="2387065" cy="1311815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24" name="山形 21"/>
          <p:cNvSpPr/>
          <p:nvPr userDrawn="1"/>
        </p:nvSpPr>
        <p:spPr>
          <a:xfrm rot="5400000">
            <a:off x="6828667" y="7392857"/>
            <a:ext cx="491397" cy="303341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25" name="山形 22"/>
          <p:cNvSpPr/>
          <p:nvPr userDrawn="1"/>
        </p:nvSpPr>
        <p:spPr>
          <a:xfrm rot="10800000">
            <a:off x="6939342" y="8694836"/>
            <a:ext cx="270048" cy="551980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26" name="山形 23"/>
          <p:cNvSpPr/>
          <p:nvPr userDrawn="1"/>
        </p:nvSpPr>
        <p:spPr>
          <a:xfrm rot="16200000">
            <a:off x="5995006" y="8819154"/>
            <a:ext cx="491397" cy="303341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27" name="山形 24"/>
          <p:cNvSpPr/>
          <p:nvPr userDrawn="1"/>
        </p:nvSpPr>
        <p:spPr>
          <a:xfrm>
            <a:off x="6089034" y="7298829"/>
            <a:ext cx="270048" cy="551980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28" name="図プレースホルダー 12"/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7423927" y="6026394"/>
            <a:ext cx="468925" cy="853286"/>
          </a:xfrm>
        </p:spPr>
        <p:txBody>
          <a:bodyPr>
            <a:normAutofit lnSpcReduction="0"/>
          </a:bodyPr>
          <a:lstStyle>
            <a:lvl1pPr>
              <a:defRPr sz="1600"/>
            </a:lvl1pPr>
          </a:lstStyle>
          <a:p>
            <a:pPr lvl="0">
              <a:defRPr lang="ja-JP" altLang="en-US"/>
            </a:pPr>
            <a:r>
              <a:rPr lang="en-US" altLang="ja-JP"/>
              <a:t>Icon</a:t>
            </a:r>
            <a:endParaRPr lang="ja-JP" altLang="en-US"/>
          </a:p>
        </p:txBody>
      </p:sp>
      <p:sp>
        <p:nvSpPr>
          <p:cNvPr id="1229" name="図プレースホルダー 12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7423927" y="9572332"/>
            <a:ext cx="468925" cy="853286"/>
          </a:xfrm>
        </p:spPr>
        <p:txBody>
          <a:bodyPr>
            <a:normAutofit lnSpcReduction="0"/>
          </a:bodyPr>
          <a:lstStyle>
            <a:lvl1pPr>
              <a:defRPr sz="1600"/>
            </a:lvl1pPr>
          </a:lstStyle>
          <a:p>
            <a:pPr lvl="0">
              <a:defRPr lang="ja-JP" altLang="en-US"/>
            </a:pPr>
            <a:r>
              <a:rPr lang="en-US" altLang="ja-JP"/>
              <a:t>Icon</a:t>
            </a:r>
            <a:endParaRPr lang="ja-JP" altLang="en-US"/>
          </a:p>
        </p:txBody>
      </p:sp>
      <p:sp>
        <p:nvSpPr>
          <p:cNvPr id="1230" name="図プレースホルダー 12"/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64366" y="9572332"/>
            <a:ext cx="468925" cy="853286"/>
          </a:xfrm>
        </p:spPr>
        <p:txBody>
          <a:bodyPr>
            <a:normAutofit lnSpcReduction="0"/>
          </a:bodyPr>
          <a:lstStyle>
            <a:lvl1pPr>
              <a:defRPr sz="1600"/>
            </a:lvl1pPr>
          </a:lstStyle>
          <a:p>
            <a:pPr lvl="0">
              <a:defRPr lang="ja-JP" altLang="en-US"/>
            </a:pPr>
            <a:r>
              <a:rPr lang="en-US" altLang="ja-JP"/>
              <a:t>Icon</a:t>
            </a:r>
            <a:endParaRPr lang="ja-JP" altLang="en-US"/>
          </a:p>
        </p:txBody>
      </p:sp>
      <p:sp>
        <p:nvSpPr>
          <p:cNvPr id="1231" name="図プレースホルダー 12"/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5464366" y="6026394"/>
            <a:ext cx="468925" cy="853286"/>
          </a:xfrm>
        </p:spPr>
        <p:txBody>
          <a:bodyPr>
            <a:normAutofit lnSpcReduction="0"/>
          </a:bodyPr>
          <a:lstStyle>
            <a:lvl1pPr>
              <a:defRPr sz="1600"/>
            </a:lvl1pPr>
          </a:lstStyle>
          <a:p>
            <a:pPr lvl="0">
              <a:defRPr lang="ja-JP" altLang="en-US"/>
            </a:pPr>
            <a:r>
              <a:rPr lang="en-US" altLang="ja-JP"/>
              <a:t>Icon</a:t>
            </a:r>
            <a:endParaRPr lang="ja-JP" altLang="en-US"/>
          </a:p>
        </p:txBody>
      </p:sp>
      <p:sp>
        <p:nvSpPr>
          <p:cNvPr id="1232" name="テキスト プレースホルダー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034192" y="5883468"/>
            <a:ext cx="4371534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3" name="テキスト プレースホルダー 6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8034192" y="6685769"/>
            <a:ext cx="4921750" cy="1297527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4" name="テキスト プレースホルダー 6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6737629" y="10697226"/>
            <a:ext cx="4371534" cy="982794"/>
          </a:xfrm>
        </p:spPr>
        <p:txBody>
          <a:bodyPr anchor="t">
            <a:noAutofit/>
          </a:bodyPr>
          <a:lstStyle>
            <a:lvl1pPr algn="l">
              <a:defRPr sz="3200" i="0" baseline="0">
                <a:solidFill>
                  <a:schemeClr val="accent3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5" name="テキスト プレースホルダー 6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6737629" y="11499527"/>
            <a:ext cx="4921750" cy="1297527"/>
          </a:xfrm>
        </p:spPr>
        <p:txBody>
          <a:bodyPr anchor="t">
            <a:noAutofit/>
          </a:bodyPr>
          <a:lstStyle>
            <a:lvl1pPr algn="l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6" name="テキスト プレースホルダー 6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62815" y="8412014"/>
            <a:ext cx="4371534" cy="982794"/>
          </a:xfrm>
        </p:spPr>
        <p:txBody>
          <a:bodyPr anchor="t">
            <a:noAutofit/>
          </a:bodyPr>
          <a:lstStyle>
            <a:lvl1pPr algn="r">
              <a:defRPr sz="3200" i="0" baseline="0">
                <a:solidFill>
                  <a:schemeClr val="accent2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7" name="テキスト プレースホルダー 6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76982" y="9214315"/>
            <a:ext cx="4750657" cy="1297527"/>
          </a:xfrm>
        </p:spPr>
        <p:txBody>
          <a:bodyPr anchor="t">
            <a:noAutofit/>
          </a:bodyPr>
          <a:lstStyle>
            <a:lvl1pPr algn="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8" name="テキスト プレースホルダー 6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2258304" y="3548288"/>
            <a:ext cx="4371534" cy="982794"/>
          </a:xfrm>
        </p:spPr>
        <p:txBody>
          <a:bodyPr anchor="t">
            <a:noAutofit/>
          </a:bodyPr>
          <a:lstStyle>
            <a:lvl1pPr algn="r">
              <a:defRPr sz="3200" i="0" baseline="0">
                <a:solidFill>
                  <a:schemeClr val="accent5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39" name="テキスト プレースホルダー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872470" y="4350589"/>
            <a:ext cx="4750657" cy="1297527"/>
          </a:xfrm>
        </p:spPr>
        <p:txBody>
          <a:bodyPr anchor="t">
            <a:noAutofit/>
          </a:bodyPr>
          <a:lstStyle>
            <a:lvl1pPr algn="r">
              <a:defRPr sz="18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No Contents" preserve="1" userDrawn="1">
  <p:cSld name="No Content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242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243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244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245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many Keywords" preserve="1" userDrawn="1">
  <p:cSld name="many Keyword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円/楕円 9"/>
          <p:cNvSpPr/>
          <p:nvPr userDrawn="1"/>
        </p:nvSpPr>
        <p:spPr>
          <a:xfrm>
            <a:off x="8110569" y="6225197"/>
            <a:ext cx="2468502" cy="4491847"/>
          </a:xfrm>
          <a:prstGeom prst="ellipse">
            <a:avLst/>
          </a:prstGeom>
          <a:solidFill>
            <a:schemeClr val="accent3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48" name="円/楕円 16"/>
          <p:cNvSpPr/>
          <p:nvPr userDrawn="1"/>
        </p:nvSpPr>
        <p:spPr>
          <a:xfrm>
            <a:off x="1893937" y="3939650"/>
            <a:ext cx="623628" cy="113479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49" name="円/楕円 23"/>
          <p:cNvSpPr/>
          <p:nvPr userDrawn="1"/>
        </p:nvSpPr>
        <p:spPr>
          <a:xfrm>
            <a:off x="107126" y="3779086"/>
            <a:ext cx="892840" cy="162467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50" name="タイトル 1"/>
          <p:cNvSpPr>
            <a:spLocks noGrp="1"/>
          </p:cNvSpPr>
          <p:nvPr>
            <p:ph type="title" idx="0" hasCustomPrompt="1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Slide Title Goes Here</a:t>
            </a:r>
            <a:endParaRPr lang="ja-JP" altLang="en-US"/>
          </a:p>
        </p:txBody>
      </p:sp>
      <p:sp>
        <p:nvSpPr>
          <p:cNvPr id="1251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en-US" altLang="ja-JP"/>
              <a:t>The Power of PowerPoint | thepopp.com</a:t>
            </a:r>
            <a:endParaRPr lang="ja-JP" altLang="en-US"/>
          </a:p>
        </p:txBody>
      </p:sp>
      <p:sp>
        <p:nvSpPr>
          <p:cNvPr id="1252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>
              <a:defRPr lang="ja-JP" altLang="en-US"/>
            </a:pPr>
            <a:fld id="{E6459DFB-86F3-43FA-8567-2EA6E426AE90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1253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2375066" y="2106084"/>
            <a:ext cx="10747913" cy="687956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Short description goes here</a:t>
            </a:r>
            <a:endParaRPr lang="ja-JP" altLang="en-US"/>
          </a:p>
        </p:txBody>
      </p:sp>
      <p:sp>
        <p:nvSpPr>
          <p:cNvPr id="1254" name="正方形/長方形 7"/>
          <p:cNvSpPr/>
          <p:nvPr userDrawn="1"/>
        </p:nvSpPr>
        <p:spPr>
          <a:xfrm>
            <a:off x="2429075" y="1909526"/>
            <a:ext cx="2430432" cy="98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55" name="円/楕円 4"/>
          <p:cNvSpPr/>
          <p:nvPr userDrawn="1"/>
        </p:nvSpPr>
        <p:spPr>
          <a:xfrm>
            <a:off x="5310033" y="4221938"/>
            <a:ext cx="3094470" cy="5630900"/>
          </a:xfrm>
          <a:prstGeom prst="ellipse">
            <a:avLst/>
          </a:prstGeom>
          <a:solidFill>
            <a:schemeClr val="tx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56" name="円/楕円 8"/>
          <p:cNvSpPr/>
          <p:nvPr userDrawn="1"/>
        </p:nvSpPr>
        <p:spPr>
          <a:xfrm>
            <a:off x="3093280" y="3570688"/>
            <a:ext cx="2468502" cy="4491847"/>
          </a:xfrm>
          <a:prstGeom prst="ellipse">
            <a:avLst/>
          </a:prstGeom>
          <a:solidFill>
            <a:schemeClr val="accent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57" name="円/楕円 10"/>
          <p:cNvSpPr/>
          <p:nvPr userDrawn="1"/>
        </p:nvSpPr>
        <p:spPr>
          <a:xfrm>
            <a:off x="2111970" y="6947606"/>
            <a:ext cx="1962620" cy="3580606"/>
          </a:xfrm>
          <a:prstGeom prst="ellipse">
            <a:avLst/>
          </a:prstGeom>
          <a:solidFill>
            <a:schemeClr val="accent2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58" name="円/楕円 11"/>
          <p:cNvSpPr/>
          <p:nvPr userDrawn="1"/>
        </p:nvSpPr>
        <p:spPr>
          <a:xfrm>
            <a:off x="553546" y="4481929"/>
            <a:ext cx="1962620" cy="3580606"/>
          </a:xfrm>
          <a:prstGeom prst="ellipse">
            <a:avLst/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59" name="円/楕円 12"/>
          <p:cNvSpPr/>
          <p:nvPr userDrawn="1"/>
        </p:nvSpPr>
        <p:spPr>
          <a:xfrm>
            <a:off x="11372421" y="6169473"/>
            <a:ext cx="2080669" cy="3786122"/>
          </a:xfrm>
          <a:prstGeom prst="ellipse">
            <a:avLst/>
          </a:prstGeom>
          <a:solidFill>
            <a:schemeClr val="accent6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0" name="円/楕円 13"/>
          <p:cNvSpPr/>
          <p:nvPr userDrawn="1"/>
        </p:nvSpPr>
        <p:spPr>
          <a:xfrm>
            <a:off x="9609499" y="3342315"/>
            <a:ext cx="2265737" cy="4122884"/>
          </a:xfrm>
          <a:prstGeom prst="ellipse">
            <a:avLst/>
          </a:prstGeom>
          <a:solidFill>
            <a:schemeClr val="accent5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1" name="円/楕円 14"/>
          <p:cNvSpPr/>
          <p:nvPr userDrawn="1"/>
        </p:nvSpPr>
        <p:spPr>
          <a:xfrm>
            <a:off x="320763" y="7175819"/>
            <a:ext cx="974592" cy="17734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2" name="円/楕円 15"/>
          <p:cNvSpPr/>
          <p:nvPr userDrawn="1"/>
        </p:nvSpPr>
        <p:spPr>
          <a:xfrm>
            <a:off x="4591996" y="8062534"/>
            <a:ext cx="760945" cy="1384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3" name="円/楕円 17"/>
          <p:cNvSpPr/>
          <p:nvPr userDrawn="1"/>
        </p:nvSpPr>
        <p:spPr>
          <a:xfrm>
            <a:off x="8812393" y="3949900"/>
            <a:ext cx="892840" cy="162467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4" name="円/楕円 18"/>
          <p:cNvSpPr/>
          <p:nvPr userDrawn="1"/>
        </p:nvSpPr>
        <p:spPr>
          <a:xfrm>
            <a:off x="12468573" y="4836360"/>
            <a:ext cx="311813" cy="56739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5" name="円/楕円 19"/>
          <p:cNvSpPr/>
          <p:nvPr userDrawn="1"/>
        </p:nvSpPr>
        <p:spPr>
          <a:xfrm>
            <a:off x="12758318" y="3151164"/>
            <a:ext cx="618565" cy="112558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6" name="円/楕円 20"/>
          <p:cNvSpPr/>
          <p:nvPr userDrawn="1"/>
        </p:nvSpPr>
        <p:spPr>
          <a:xfrm>
            <a:off x="10742367" y="9102543"/>
            <a:ext cx="783478" cy="14256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7" name="円/楕円 21"/>
          <p:cNvSpPr/>
          <p:nvPr userDrawn="1"/>
        </p:nvSpPr>
        <p:spPr>
          <a:xfrm>
            <a:off x="11681703" y="3559544"/>
            <a:ext cx="708375" cy="12890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8" name="円/楕円 22"/>
          <p:cNvSpPr/>
          <p:nvPr userDrawn="1"/>
        </p:nvSpPr>
        <p:spPr>
          <a:xfrm>
            <a:off x="8404502" y="5243083"/>
            <a:ext cx="509099" cy="9263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69" name="円/楕円 24"/>
          <p:cNvSpPr/>
          <p:nvPr userDrawn="1"/>
        </p:nvSpPr>
        <p:spPr>
          <a:xfrm>
            <a:off x="2672073" y="4734373"/>
            <a:ext cx="311813" cy="5673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70" name="円/楕円 25"/>
          <p:cNvSpPr/>
          <p:nvPr userDrawn="1"/>
        </p:nvSpPr>
        <p:spPr>
          <a:xfrm>
            <a:off x="10374825" y="8152183"/>
            <a:ext cx="595985" cy="108449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71" name="円/楕円 26"/>
          <p:cNvSpPr/>
          <p:nvPr userDrawn="1"/>
        </p:nvSpPr>
        <p:spPr>
          <a:xfrm>
            <a:off x="1813977" y="8841384"/>
            <a:ext cx="595985" cy="10844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ja-JP" altLang="en-US"/>
            </a:pPr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272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5894430" y="5572488"/>
            <a:ext cx="1925673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7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561782" y="6452352"/>
            <a:ext cx="2548786" cy="2253534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Here</a:t>
            </a:r>
            <a:endParaRPr lang="en-US"/>
          </a:p>
        </p:txBody>
      </p:sp>
      <p:sp>
        <p:nvSpPr>
          <p:cNvPr id="1274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3316535" y="4221938"/>
            <a:ext cx="1925673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75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3178841" y="5101801"/>
            <a:ext cx="2264380" cy="2253534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Here</a:t>
            </a:r>
            <a:endParaRPr lang="en-US"/>
          </a:p>
        </p:txBody>
      </p:sp>
      <p:sp>
        <p:nvSpPr>
          <p:cNvPr id="1276" name="テキスト プレースホルダー 11"/>
          <p:cNvSpPr>
            <a:spLocks noGrp="1"/>
          </p:cNvSpPr>
          <p:nvPr>
            <p:ph type="body" sz="quarter" idx="35" hasCustomPrompt="1"/>
          </p:nvPr>
        </p:nvSpPr>
        <p:spPr>
          <a:xfrm>
            <a:off x="8350325" y="6885531"/>
            <a:ext cx="1925673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77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8212630" y="7765394"/>
            <a:ext cx="2264380" cy="2253534"/>
          </a:xfrm>
        </p:spPr>
        <p:txBody>
          <a:bodyPr anchor="t">
            <a:noAutofit/>
          </a:bodyPr>
          <a:lstStyle>
            <a:lvl1pPr algn="ctr">
              <a:lnSpc>
                <a:spcPct val="120000"/>
              </a:lnSpc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Here</a:t>
            </a:r>
            <a:endParaRPr lang="en-US"/>
          </a:p>
        </p:txBody>
      </p:sp>
      <p:sp>
        <p:nvSpPr>
          <p:cNvPr id="1278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2111970" y="8181250"/>
            <a:ext cx="1925673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79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>
            <a:off x="553546" y="5701252"/>
            <a:ext cx="1925673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80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9704393" y="4834893"/>
            <a:ext cx="2074736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81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11378354" y="7515074"/>
            <a:ext cx="2074736" cy="105529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spc="0">
                <a:solidFill>
                  <a:schemeClr val="bg1"/>
                </a:solidFill>
                <a:latin typeface="Route 159 SemiBold"/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Word</a:t>
            </a:r>
            <a:endParaRPr lang="en-US"/>
          </a:p>
        </p:txBody>
      </p:sp>
      <p:sp>
        <p:nvSpPr>
          <p:cNvPr id="1282" name="テキスト プレースホルダー 6"/>
          <p:cNvSpPr>
            <a:spLocks noGrp="1"/>
          </p:cNvSpPr>
          <p:nvPr>
            <p:ph type="body" sz="quarter" idx="22" hasCustomPrompt="1"/>
          </p:nvPr>
        </p:nvSpPr>
        <p:spPr>
          <a:xfrm>
            <a:off x="1349786" y="10915428"/>
            <a:ext cx="11006325" cy="1974463"/>
          </a:xfrm>
        </p:spPr>
        <p:txBody>
          <a:bodyPr anchor="t">
            <a:normAutofit lnSpcReduction="0"/>
          </a:bodyPr>
          <a:lstStyle>
            <a:lvl1pPr algn="ctr">
              <a:defRPr sz="2000" baseline="0">
                <a:solidFill>
                  <a:schemeClr val="tx2"/>
                </a:solidFill>
              </a:defRPr>
            </a:lvl1pPr>
          </a:lstStyle>
          <a:p>
            <a:pPr lvl="0">
              <a:defRPr lang="ja-JP" altLang="en-US"/>
            </a:pPr>
            <a:r>
              <a:rPr lang="en-US" altLang="ja-JP"/>
              <a:t>Text goes here</a:t>
            </a:r>
            <a:endParaRPr lang="ja-JP" altLang="en-US"/>
          </a:p>
        </p:txBody>
      </p:sp>
      <p:sp>
        <p:nvSpPr>
          <p:cNvPr id="1283" name="正方形/長方形 39"/>
          <p:cNvSpPr/>
          <p:nvPr userDrawn="1"/>
        </p:nvSpPr>
        <p:spPr>
          <a:xfrm>
            <a:off x="5642051" y="10771467"/>
            <a:ext cx="2430432" cy="982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obj" preserve="1">
  <p:cSld name="タイトル/内容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41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43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内容/2つの内容" type="objAndTwoObj" preserve="1" userDrawn="1">
  <p:cSld name="内容/2つの内容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1286" name="内容プレースホルダー 2"/>
          <p:cNvSpPr>
            <a:spLocks noGrp="1"/>
          </p:cNvSpPr>
          <p:nvPr>
            <p:ph sz="half" idx="1"/>
          </p:nvPr>
        </p:nvSpPr>
        <p:spPr>
          <a:xfrm>
            <a:off x="342900" y="2184000"/>
            <a:ext cx="3028950" cy="6264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287" name="内容プレースホルダー 3"/>
          <p:cNvSpPr>
            <a:spLocks noGrp="1"/>
          </p:cNvSpPr>
          <p:nvPr>
            <p:ph sz="half" idx="2"/>
          </p:nvPr>
        </p:nvSpPr>
        <p:spPr>
          <a:xfrm>
            <a:off x="3486149" y="2184000"/>
            <a:ext cx="3028950" cy="2997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288" name="内容プレースホルダー 4"/>
          <p:cNvSpPr>
            <a:spLocks noGrp="1"/>
          </p:cNvSpPr>
          <p:nvPr>
            <p:ph sz="half" idx="3"/>
          </p:nvPr>
        </p:nvSpPr>
        <p:spPr>
          <a:xfrm>
            <a:off x="3485270" y="5437780"/>
            <a:ext cx="3028950" cy="2997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289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342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D8D7A7C4-C82A-4D21-9AB0-F0C5A1D3EF09}" type="datetime1">
              <a:rPr lang="ko-KR" altLang="en-US"/>
              <a:pPr lvl="0">
                <a:defRPr lang="ja-JP" altLang="en-US"/>
              </a:pPr>
              <a:t>2017-09-05</a:t>
            </a:fld>
            <a:endParaRPr lang="ko-KR" altLang="en-US"/>
          </a:p>
        </p:txBody>
      </p:sp>
      <p:sp>
        <p:nvSpPr>
          <p:cNvPr id="1290" name="フッタ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2343149" y="8675333"/>
            <a:ext cx="2171700" cy="498334"/>
          </a:xfrm>
        </p:spPr>
        <p:txBody>
          <a:bodyPr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291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4914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表/本文" preserve="1" userDrawn="1">
  <p:cSld name="表/本文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1294" name="表プレースホルダー 2"/>
          <p:cNvSpPr>
            <a:spLocks noGrp="1"/>
          </p:cNvSpPr>
          <p:nvPr>
            <p:ph type="tbl" sz="half" idx="1"/>
          </p:nvPr>
        </p:nvSpPr>
        <p:spPr>
          <a:xfrm>
            <a:off x="346022" y="2182799"/>
            <a:ext cx="3029400" cy="6176125"/>
          </a:xfrm>
        </p:spPr>
        <p:txBody>
          <a:bodyPr>
            <a:normAutofit lnSpcReduction="0"/>
          </a:bodyPr>
          <a:lstStyle>
            <a:lvl1pPr marL="0" indent="0">
              <a:buNone/>
              <a:defRPr sz="2800"/>
            </a:lvl1pPr>
          </a:lstStyle>
          <a:p>
            <a:pPr lvl="0">
              <a:defRPr lang="ja-JP" altLang="en-US"/>
            </a:pPr>
            <a:r>
              <a:rPr lang="ko-KR" altLang="en-US"/>
              <a:t>表を追加するには、アイコンをクリックしてください。</a:t>
            </a:r>
            <a:endParaRPr lang="ko-KR" altLang="en-US"/>
          </a:p>
        </p:txBody>
      </p:sp>
      <p:sp>
        <p:nvSpPr>
          <p:cNvPr id="1295" name="本文プレースホルダー 3"/>
          <p:cNvSpPr>
            <a:spLocks noGrp="1"/>
          </p:cNvSpPr>
          <p:nvPr>
            <p:ph type="body" sz="half" idx="2"/>
          </p:nvPr>
        </p:nvSpPr>
        <p:spPr>
          <a:xfrm>
            <a:off x="3482578" y="2184000"/>
            <a:ext cx="3028950" cy="61771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29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D8D7A7C4-C82A-4D21-9AB0-F0C5A1D3EF09}" type="datetime1">
              <a:rPr lang="ko-KR" altLang="en-US"/>
              <a:pPr lvl="0">
                <a:defRPr lang="ja-JP" altLang="en-US"/>
              </a:pPr>
              <a:t>2017-09-05</a:t>
            </a:fld>
            <a:endParaRPr lang="ko-KR" altLang="en-US"/>
          </a:p>
        </p:txBody>
      </p:sp>
      <p:sp>
        <p:nvSpPr>
          <p:cNvPr id="1297" name="フッタ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49" y="8675333"/>
            <a:ext cx="2171700" cy="498334"/>
          </a:xfrm>
        </p:spPr>
        <p:txBody>
          <a:bodyPr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298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画像/本文" type="mediaAndTx" preserve="1" userDrawn="1">
  <p:cSld name="画像/本文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1301" name="本文プレースホルダー 2"/>
          <p:cNvSpPr>
            <a:spLocks noGrp="1"/>
          </p:cNvSpPr>
          <p:nvPr>
            <p:ph type="pic" sz="half" idx="1"/>
          </p:nvPr>
        </p:nvSpPr>
        <p:spPr>
          <a:xfrm>
            <a:off x="346022" y="2183939"/>
            <a:ext cx="3029400" cy="6176125"/>
          </a:xfrm>
        </p:spPr>
        <p:txBody>
          <a:bodyPr>
            <a:normAutofit lnSpcReduction="0"/>
          </a:bodyPr>
          <a:lstStyle>
            <a:lvl1pPr marL="0" indent="0">
              <a:buNone/>
              <a:defRPr sz="2800"/>
            </a:lvl1pPr>
          </a:lstStyle>
          <a:p>
            <a:pPr lvl="0">
              <a:defRPr lang="ja-JP" altLang="en-US"/>
            </a:pPr>
            <a:r>
              <a:rPr lang="ko-KR" altLang="en-US"/>
              <a:t>画像を追加するには、アイコンをクリックしてください。</a:t>
            </a:r>
            <a:endParaRPr lang="ko-KR" altLang="en-US"/>
          </a:p>
        </p:txBody>
      </p:sp>
      <p:sp>
        <p:nvSpPr>
          <p:cNvPr id="1302" name="本文プレースホルダー 3"/>
          <p:cNvSpPr>
            <a:spLocks noGrp="1"/>
          </p:cNvSpPr>
          <p:nvPr>
            <p:ph type="body" sz="half" idx="2"/>
          </p:nvPr>
        </p:nvSpPr>
        <p:spPr>
          <a:xfrm>
            <a:off x="3486149" y="2184000"/>
            <a:ext cx="3028950" cy="61771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303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D8D7A7C4-C82A-4D21-9AB0-F0C5A1D3EF09}" type="datetime1">
              <a:rPr lang="ko-KR" altLang="en-US"/>
              <a:pPr lvl="0">
                <a:defRPr lang="ja-JP" altLang="en-US"/>
              </a:pPr>
              <a:t>2017-09-05</a:t>
            </a:fld>
            <a:endParaRPr lang="ko-KR" altLang="en-US"/>
          </a:p>
        </p:txBody>
      </p:sp>
      <p:sp>
        <p:nvSpPr>
          <p:cNvPr id="1304" name="フッタ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49" y="8675333"/>
            <a:ext cx="2171700" cy="498334"/>
          </a:xfrm>
        </p:spPr>
        <p:txBody>
          <a:bodyPr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305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8675333"/>
            <a:ext cx="1600200" cy="498334"/>
          </a:xfrm>
        </p:spPr>
        <p:txBody>
          <a:bodyPr/>
          <a:lstStyle/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blank" preserve="1">
  <p:cSld name="な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47" name="フッタ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4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タイトル 1"/>
          <p:cNvSpPr>
            <a:spLocks noGrp="1"/>
          </p:cNvSpPr>
          <p:nvPr>
            <p:ph type="title" idx="0"/>
          </p:nvPr>
        </p:nvSpPr>
        <p:spPr>
          <a:xfrm>
            <a:off x="541771" y="6014714"/>
            <a:ext cx="5829690" cy="185901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51" name="テキストプレースホルダー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105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53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5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twoObj" preserve="1">
  <p:cSld name="タイトル/2つの内容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57" name="内容プレースホルダー 2"/>
          <p:cNvSpPr>
            <a:spLocks noGrp="1"/>
          </p:cNvSpPr>
          <p:nvPr>
            <p:ph sz="half" idx="1"/>
          </p:nvPr>
        </p:nvSpPr>
        <p:spPr>
          <a:xfrm>
            <a:off x="342923" y="2184017"/>
            <a:ext cx="3029153" cy="6177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1058" name="内容プレースホルダー 3"/>
          <p:cNvSpPr>
            <a:spLocks noGrp="1"/>
          </p:cNvSpPr>
          <p:nvPr>
            <p:ph sz="half" idx="2"/>
          </p:nvPr>
        </p:nvSpPr>
        <p:spPr>
          <a:xfrm>
            <a:off x="3486383" y="2184017"/>
            <a:ext cx="3029153" cy="6177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105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60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6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6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65" name="フッタ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6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tbl" preserve="1">
  <p:cSld name="タイトル/表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69" name="表プレースホルダー 2"/>
          <p:cNvSpPr>
            <a:spLocks noGrp="1"/>
          </p:cNvSpPr>
          <p:nvPr>
            <p:ph type="tbl" sz="quarter" idx="1"/>
          </p:nvPr>
        </p:nvSpPr>
        <p:spPr>
          <a:xfrm>
            <a:off x="342044" y="2242519"/>
            <a:ext cx="6172613" cy="617617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表を追加するには、アイコンをクリックしてください。</a:t>
            </a:r>
            <a:endParaRPr lang="ko-KR" altLang="en-US"/>
          </a:p>
        </p:txBody>
      </p:sp>
      <p:sp>
        <p:nvSpPr>
          <p:cNvPr id="107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71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7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matchingName="タイトル/4つの内容" type="fourObj" preserve="1">
  <p:cSld name="タイトル/4つの内容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1075" name="内容プレースホルダー 2"/>
          <p:cNvSpPr>
            <a:spLocks noGrp="1"/>
          </p:cNvSpPr>
          <p:nvPr>
            <p:ph sz="half" idx="1"/>
          </p:nvPr>
        </p:nvSpPr>
        <p:spPr>
          <a:xfrm>
            <a:off x="342900" y="2184000"/>
            <a:ext cx="3028950" cy="2997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76" name="内容プレースホルダー 3"/>
          <p:cNvSpPr>
            <a:spLocks noGrp="1"/>
          </p:cNvSpPr>
          <p:nvPr>
            <p:ph sz="half" idx="2"/>
          </p:nvPr>
        </p:nvSpPr>
        <p:spPr>
          <a:xfrm>
            <a:off x="3486149" y="2184000"/>
            <a:ext cx="3028950" cy="2997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77" name="内容プレースホルダー 4"/>
          <p:cNvSpPr>
            <a:spLocks noGrp="1"/>
          </p:cNvSpPr>
          <p:nvPr>
            <p:ph sz="half" idx="3"/>
          </p:nvPr>
        </p:nvSpPr>
        <p:spPr>
          <a:xfrm>
            <a:off x="342021" y="5437780"/>
            <a:ext cx="3028950" cy="2997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78" name="内容プレースホルダー 5"/>
          <p:cNvSpPr>
            <a:spLocks noGrp="1"/>
          </p:cNvSpPr>
          <p:nvPr>
            <p:ph sz="half" idx="4"/>
          </p:nvPr>
        </p:nvSpPr>
        <p:spPr>
          <a:xfrm>
            <a:off x="3485270" y="5437780"/>
            <a:ext cx="3028950" cy="2997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7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80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108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1" type="picTx" preserve="1">
  <p:cSld name="画像/説明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 idx="0"/>
          </p:nvPr>
        </p:nvSpPr>
        <p:spPr>
          <a:xfrm>
            <a:off x="1344306" y="6552052"/>
            <a:ext cx="4115075" cy="7735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1084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1344306" y="836340"/>
            <a:ext cx="4115075" cy="5616045"/>
          </a:xfrm>
        </p:spPr>
        <p:txBody>
          <a:bodyPr>
            <a:normAutofit lnSpcReduction="0"/>
          </a:bodyPr>
          <a:lstStyle/>
          <a:p>
            <a:pPr lvl="0"/>
            <a:r>
              <a:rPr lang="ko-KR" altLang="en-US" smtClean="0"/>
              <a:t>画像を追加するには、アイコンをクリックしてください。</a:t>
            </a:r>
            <a:endParaRPr lang="ko-KR" altLang="en-US"/>
          </a:p>
        </p:txBody>
      </p:sp>
      <p:sp>
        <p:nvSpPr>
          <p:cNvPr id="1085" name="テキスト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306" y="7325559"/>
            <a:ext cx="4115075" cy="1098508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108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23" y="8675402"/>
            <a:ext cx="1600307" cy="498338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087" name="フッタ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306" y="8675402"/>
            <a:ext cx="2171845" cy="49833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88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5229" y="8675402"/>
            <a:ext cx="1600307" cy="498338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0" Type="http://schemas.openxmlformats.org/officeDocument/2006/relationships/slideLayout" Target="../slideLayouts/slideLayout20.xml" /><Relationship Id="rId21" Type="http://schemas.openxmlformats.org/officeDocument/2006/relationships/slideLayout" Target="../slideLayouts/slideLayout21.xml" /><Relationship Id="rId22" Type="http://schemas.openxmlformats.org/officeDocument/2006/relationships/slideLayout" Target="../slideLayouts/slideLayout22.xml" /><Relationship Id="rId2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0"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プレースホルダー 1"/>
          <p:cNvSpPr>
            <a:spLocks noGrp="1"/>
          </p:cNvSpPr>
          <p:nvPr>
            <p:ph type="title" idx="0"/>
          </p:nvPr>
        </p:nvSpPr>
        <p:spPr>
          <a:xfrm>
            <a:off x="342900" y="374832"/>
            <a:ext cx="6172200" cy="1560000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1026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84000"/>
            <a:ext cx="6172200" cy="6177167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675333"/>
            <a:ext cx="1600200" cy="4983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D422D86A-5F52-4165-8473-F1B836277586}" type="datetime1">
              <a:rPr lang="ko-KR" altLang="en-US"/>
              <a:pPr lvl="0">
                <a:defRPr lang="ja-JP" altLang="en-US"/>
              </a:pPr>
              <a:t>2017-09-05</a:t>
            </a:fld>
            <a:endParaRPr lang="ko-KR" altLang="en-US"/>
          </a:p>
        </p:txBody>
      </p:sp>
      <p:sp>
        <p:nvSpPr>
          <p:cNvPr id="1028" name="フッタ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49" y="8675333"/>
            <a:ext cx="2171700" cy="4983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675333"/>
            <a:ext cx="1600200" cy="49833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  <p:sp>
        <p:nvSpPr>
          <p:cNvPr id="1030" name="四角形 6"/>
          <p:cNvSpPr/>
          <p:nvPr/>
        </p:nvSpPr>
        <p:spPr>
          <a:xfrm>
            <a:off x="0" y="0"/>
            <a:ext cx="6858000" cy="843219"/>
          </a:xfrm>
          <a:prstGeom prst="rect">
            <a:avLst/>
          </a:prstGeom>
          <a:solidFill>
            <a:srgbClr val="FDEADB"/>
          </a:solidFill>
          <a:ln w="9525" cap="flat" cmpd="sng" algn="ctr">
            <a:noFill/>
            <a:prstDash val="solid"/>
            <a:round/>
          </a:ln>
        </p:spPr>
        <p:txBody>
          <a:bodyPr anchor="ctr"/>
          <a:p>
            <a:pPr>
              <a:defRPr lang="ja-JP" altLang="en-US"/>
            </a:pPr>
            <a:endParaRPr lang="ja-JP"/>
          </a:p>
        </p:txBody>
      </p:sp>
      <p:sp>
        <p:nvSpPr>
          <p:cNvPr id="1031" name="四角形 7"/>
          <p:cNvSpPr/>
          <p:nvPr/>
        </p:nvSpPr>
        <p:spPr>
          <a:xfrm>
            <a:off x="0" y="0"/>
            <a:ext cx="96490" cy="843219"/>
          </a:xfrm>
          <a:prstGeom prst="rect">
            <a:avLst/>
          </a:prstGeom>
          <a:solidFill>
            <a:srgbClr val="E46C0A"/>
          </a:solidFill>
          <a:ln w="9525" cap="flat" cmpd="sng" algn="ctr">
            <a:noFill/>
            <a:prstDash val="solid"/>
            <a:round/>
          </a:ln>
        </p:spPr>
        <p:txBody>
          <a:bodyPr anchor="ctr"/>
          <a:p>
            <a:pPr>
              <a:defRPr lang="ja-JP" altLang="en-US"/>
            </a:pPr>
            <a:endParaRPr lang="ja-JP"/>
          </a:p>
        </p:txBody>
      </p:sp>
      <p:sp>
        <p:nvSpPr>
          <p:cNvPr id="1032" name="四角形 8"/>
          <p:cNvSpPr/>
          <p:nvPr/>
        </p:nvSpPr>
        <p:spPr>
          <a:xfrm>
            <a:off x="79821" y="114918"/>
            <a:ext cx="6778178" cy="7283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anchor="ctr"/>
          <a:p>
            <a:pPr>
              <a:defRPr lang="ja-JP" altLang="en-US"/>
            </a:pPr>
            <a:endParaRPr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  <p:sldLayoutId id="2147483788" r:id="rId19"/>
    <p:sldLayoutId id="2147483789" r:id="rId20"/>
    <p:sldLayoutId id="2147483790" r:id="rId21"/>
    <p:sldLayoutId id="2147483791" r:id="rId2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>
          <a:solidFill>
            <a:schemeClr val="tx2"/>
          </a:solidFill>
        </a:defRPr>
      </a:lvl2pPr>
      <a:lvl3pPr eaLnBrk="1" latinLnBrk="0" hangingPunct="1">
        <a:defRPr>
          <a:solidFill>
            <a:schemeClr val="tx2"/>
          </a:solidFill>
        </a:defRPr>
      </a:lvl3pPr>
      <a:lvl4pPr eaLnBrk="1" latinLnBrk="0" hangingPunct="1">
        <a:defRPr>
          <a:solidFill>
            <a:schemeClr val="tx2"/>
          </a:solidFill>
        </a:defRPr>
      </a:lvl4pPr>
      <a:lvl5pPr eaLnBrk="1" latinLnBrk="0" hangingPunct="1">
        <a:defRPr>
          <a:solidFill>
            <a:schemeClr val="tx2"/>
          </a:solidFill>
        </a:defRPr>
      </a:lvl5pPr>
      <a:lvl6pPr eaLnBrk="1" latinLnBrk="0" hangingPunct="1">
        <a:defRPr>
          <a:solidFill>
            <a:schemeClr val="tx2"/>
          </a:solidFill>
        </a:defRPr>
      </a:lvl6pPr>
      <a:lvl7pPr eaLnBrk="1" latinLnBrk="0" hangingPunct="1">
        <a:defRPr>
          <a:solidFill>
            <a:schemeClr val="tx2"/>
          </a:solidFill>
        </a:defRPr>
      </a:lvl7pPr>
      <a:lvl8pPr eaLnBrk="1" latinLnBrk="0" hangingPunct="1">
        <a:defRPr>
          <a:solidFill>
            <a:schemeClr val="tx2"/>
          </a:solidFill>
        </a:defRPr>
      </a:lvl8pPr>
      <a:lvl9pPr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8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テキスト 2"/>
          <p:cNvSpPr txBox="1"/>
          <p:nvPr/>
        </p:nvSpPr>
        <p:spPr>
          <a:xfrm>
            <a:off x="657630" y="9543"/>
            <a:ext cx="5509243" cy="7757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800" b="1" i="0" spc="-100">
                <a:solidFill>
                  <a:srgbClr val="E46C0A"/>
                </a:solidFill>
                <a:latin typeface="メイリオ"/>
                <a:ea typeface="メイリオ"/>
                <a:sym typeface="Wingdings"/>
              </a:rPr>
              <a:t>欠席しがちな生徒に寄り添う取組</a:t>
            </a:r>
            <a:endParaRPr lang="ja-JP" altLang="en-US" sz="2800" b="1" i="0" spc="-100">
              <a:solidFill>
                <a:srgbClr val="E46C0A"/>
              </a:solidFill>
              <a:latin typeface="メイリオ"/>
              <a:ea typeface="メイリオ"/>
              <a:sym typeface="Wingdings"/>
            </a:endParaRPr>
          </a:p>
        </p:txBody>
      </p:sp>
      <p:sp>
        <p:nvSpPr>
          <p:cNvPr id="1315" name="図形 7"/>
          <p:cNvSpPr/>
          <p:nvPr/>
        </p:nvSpPr>
        <p:spPr>
          <a:xfrm>
            <a:off x="104386" y="4563665"/>
            <a:ext cx="6638925" cy="905042"/>
          </a:xfrm>
          <a:prstGeom prst="roundRect">
            <a:avLst>
              <a:gd name="adj" fmla="val 8333"/>
            </a:avLst>
          </a:prstGeom>
          <a:solidFill>
            <a:srgbClr val="FDEADB">
              <a:alpha val="52000"/>
            </a:srgbClr>
          </a:solidFill>
          <a:ln w="25404" cap="flat" cmpd="sng" algn="ctr">
            <a:solidFill>
              <a:srgbClr val="E46C0A"/>
            </a:solidFill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anchor="b">
            <a:noAutofit/>
          </a:bodyPr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300" b="1" i="0">
              <a:solidFill>
                <a:srgbClr val="E46C0A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30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  </a:t>
            </a:r>
            <a:r>
              <a:rPr lang="ja-JP" altLang="en-US" sz="140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・保護者連携</a:t>
            </a:r>
            <a:r>
              <a:rPr lang="ja-JP" altLang="en-US" sz="110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（１日の遅刻･早退・欠席でも理由によっては即</a:t>
            </a:r>
            <a:r>
              <a:rPr lang="ja-JP" altLang="en-US" sz="110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電話連絡や家庭訪問、支援委員会開催)</a:t>
            </a:r>
            <a:endParaRPr lang="ja-JP" altLang="en-US" sz="130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30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  ・生徒支援委員会対応</a:t>
            </a:r>
            <a:r>
              <a:rPr lang="ja-JP" altLang="en-US" sz="110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(要因や環境などの情報共有・対応策検討を組織的に実施）</a:t>
            </a:r>
            <a:endParaRPr lang="ja-JP" altLang="en-US" sz="130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</p:txBody>
      </p:sp>
      <p:sp>
        <p:nvSpPr>
          <p:cNvPr id="1316" name="図形 8"/>
          <p:cNvSpPr/>
          <p:nvPr/>
        </p:nvSpPr>
        <p:spPr>
          <a:xfrm>
            <a:off x="2081851" y="1440785"/>
            <a:ext cx="4661397" cy="3009960"/>
          </a:xfrm>
          <a:prstGeom prst="roundRect">
            <a:avLst>
              <a:gd name="adj" fmla="val 8333"/>
            </a:avLst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anchor="t" anchorCtr="0">
            <a:noAutofit/>
          </a:bodyPr>
          <a:p>
            <a:pPr marL="0" lvl="0" indent="-90000" algn="l" defTabSz="817140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000" b="1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 </a:t>
            </a:r>
            <a:r>
              <a:rPr lang="ja-JP" altLang="en-US" sz="1200" b="1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 　　　　　　</a:t>
            </a:r>
            <a:r>
              <a:rPr lang="ja-JP" altLang="en-US" sz="12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  </a:t>
            </a:r>
            <a:endParaRPr lang="ja-JP" altLang="en-US" sz="1300" b="1" i="0">
              <a:solidFill>
                <a:srgbClr val="00206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　　　　　　</a:t>
            </a:r>
            <a:r>
              <a:rPr lang="ja-JP" altLang="en-US" sz="11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　　　　　　 ～ 心理的安全性の担保と支持的風土の醸成</a:t>
            </a:r>
            <a:endParaRPr lang="ja-JP" altLang="en-US" sz="1200" b="1" i="0">
              <a:solidFill>
                <a:srgbClr val="00206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1" i="0">
              <a:solidFill>
                <a:schemeClr val="accent6">
                  <a:lumMod val="50000"/>
                </a:schemeClr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○</a:t>
            </a: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授業改善（「わかった」「できた」を実感させる授業づくり）</a:t>
            </a:r>
            <a:endParaRPr lang="ja-JP" altLang="en-US" sz="115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・自己決定、共感的理解、自己存在感を大切にした授業</a:t>
            </a:r>
            <a:endParaRPr lang="ja-JP" altLang="en-US" sz="115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・ICT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活用等にもとづく個別学習と協働学習、探求的・体験的学習の推進</a:t>
            </a:r>
            <a:endParaRPr lang="ja-JP" altLang="en-US" sz="115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7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15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○生徒理解（客観的・複数者視点）</a:t>
            </a:r>
            <a:endParaRPr lang="ja-JP" altLang="en-US" sz="115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・対話重視かつICT・紙面交流</a:t>
            </a:r>
            <a:r>
              <a:rPr lang="ja-JP" altLang="en-US" sz="800" b="0" i="0" spc="-30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日常観察</a:t>
            </a:r>
            <a:r>
              <a:rPr lang="ja-JP" altLang="en-US" sz="800" b="0" i="0" spc="-30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各種教育相談</a:t>
            </a:r>
            <a:r>
              <a:rPr lang="ja-JP" altLang="en-US" sz="1000" b="0" i="0" spc="-30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生徒指導交流</a:t>
            </a:r>
            <a:r>
              <a:rPr lang="ja-JP" altLang="en-US" sz="90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他</a:t>
            </a:r>
            <a:endParaRPr lang="ja-JP" altLang="en-US" sz="115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・個に応じた支援</a:t>
            </a:r>
            <a:r>
              <a:rPr lang="ja-JP" altLang="en-US" sz="100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(個性･家庭環境他)、</a:t>
            </a:r>
            <a:r>
              <a:rPr lang="ja-JP" altLang="en-US" sz="10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各種アンケート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、小中連携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(中１GAP克服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)</a:t>
            </a:r>
            <a:endParaRPr lang="ja-JP" altLang="en-US" sz="1150" b="0" i="0" spc="-15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7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</a:t>
            </a:r>
            <a:endParaRPr lang="ja-JP" altLang="en-US" sz="115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○居場所づくり・仲間づくり（他者尊重・</a:t>
            </a: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所属感・有用感</a:t>
            </a: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）</a:t>
            </a:r>
            <a:endParaRPr lang="ja-JP" altLang="en-US" sz="1150" b="0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・自治的活動、異学年交流の推進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(行事・集会等は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全員参加型、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生徒の主体性重視)</a:t>
            </a:r>
            <a:endParaRPr lang="ja-JP" altLang="en-US" sz="1150" b="0" i="0" spc="-150">
              <a:solidFill>
                <a:srgbClr val="00206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・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生命や尊厳を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中心に据えた道徳、多様性への理解推進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(</a:t>
            </a:r>
            <a:r>
              <a:rPr lang="ja-JP" altLang="en-US" sz="100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インクルーシブ教育)</a:t>
            </a:r>
            <a:endParaRPr lang="ja-JP" altLang="en-US" sz="1150" b="0" i="0" spc="-15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7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15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○周辺環境の整備（最大の教育環境は教師）</a:t>
            </a:r>
            <a:endParaRPr lang="ja-JP" altLang="en-US" sz="1150" b="1" i="0">
              <a:solidFill>
                <a:srgbClr val="00206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0" eaLnBrk="0" latinLnBrk="1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　</a:t>
            </a:r>
            <a:r>
              <a:rPr lang="ja-JP" altLang="en-US" sz="1150" b="1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・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アートインスクール</a:t>
            </a:r>
            <a:r>
              <a:rPr lang="ja-JP" altLang="en-US" sz="115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余裕空間</a:t>
            </a:r>
            <a:r>
              <a:rPr lang="ja-JP" altLang="en-US" sz="115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</a:t>
            </a:r>
            <a:r>
              <a:rPr lang="ja-JP" altLang="en-US" sz="1150" b="0" i="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UD化</a:t>
            </a:r>
            <a:r>
              <a:rPr lang="ja-JP" altLang="en-US" sz="1150" b="0" i="0" spc="-150">
                <a:solidFill>
                  <a:srgbClr val="002060"/>
                </a:solidFill>
                <a:latin typeface="Meiryo UI"/>
                <a:ea typeface="Meiryo UI"/>
                <a:sym typeface="Wingdings"/>
              </a:rPr>
              <a:t>、整理整頓清潔環境、教職員ロールモデル</a:t>
            </a:r>
            <a:endParaRPr lang="ja-JP" altLang="en-US" sz="1150" b="0" i="0">
              <a:solidFill>
                <a:schemeClr val="accent6">
                  <a:lumMod val="50000"/>
                </a:schemeClr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150" b="1" i="0">
                <a:solidFill>
                  <a:srgbClr val="808080"/>
                </a:solidFill>
                <a:latin typeface="Meiryo UI"/>
                <a:ea typeface="Meiryo UI"/>
                <a:sym typeface="Wingdings"/>
              </a:rPr>
              <a:t>　</a:t>
            </a:r>
            <a:endParaRPr lang="ja-JP" altLang="en-US" sz="115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15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1" i="0">
              <a:solidFill>
                <a:schemeClr val="accent6">
                  <a:lumMod val="50000"/>
                </a:schemeClr>
              </a:solidFill>
              <a:latin typeface="メイリオ"/>
              <a:ea typeface="メイリオ"/>
              <a:sym typeface="Wingdings"/>
            </a:endParaRPr>
          </a:p>
        </p:txBody>
      </p:sp>
      <p:sp>
        <p:nvSpPr>
          <p:cNvPr id="1317" name="図形 13"/>
          <p:cNvSpPr/>
          <p:nvPr/>
        </p:nvSpPr>
        <p:spPr>
          <a:xfrm>
            <a:off x="4294992" y="4450745"/>
            <a:ext cx="431229" cy="30357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>
              <a:defRPr lang="ja-JP" altLang="en-US"/>
            </a:pPr>
            <a:endParaRPr lang="ja-JP"/>
          </a:p>
        </p:txBody>
      </p:sp>
      <p:pic>
        <p:nvPicPr>
          <p:cNvPr id="1318" name="図 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140" y="156070"/>
            <a:ext cx="606098" cy="620452"/>
          </a:xfrm>
          <a:prstGeom prst="rect">
            <a:avLst/>
          </a:prstGeom>
        </p:spPr>
      </p:pic>
      <p:sp>
        <p:nvSpPr>
          <p:cNvPr id="1319" name="楕円 1"/>
          <p:cNvSpPr/>
          <p:nvPr/>
        </p:nvSpPr>
        <p:spPr>
          <a:xfrm rot="21600000">
            <a:off x="0" y="1516115"/>
            <a:ext cx="2084479" cy="2925385"/>
          </a:xfrm>
          <a:prstGeom prst="ellipse">
            <a:avLst/>
          </a:prstGeom>
          <a:solidFill>
            <a:schemeClr val="accent4">
              <a:lumMod val="20000"/>
              <a:lumOff val="80000"/>
              <a:alpha val="78000"/>
            </a:schemeClr>
          </a:solidFill>
          <a:ln w="9491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</a:ln>
          <a:effectLst>
            <a:outerShdw blurRad="50800" dist="50773" dir="2700000" algn="br">
              <a:srgbClr val="000000">
                <a:alpha val="40000"/>
              </a:srgbClr>
            </a:outerShdw>
          </a:effectLst>
        </p:spPr>
        <p:txBody>
          <a:bodyPr vert="horz" wrap="none" lIns="91440" tIns="45720" rIns="91440" bIns="45720" anchor="ctr">
            <a:noAutofit/>
          </a:bodyPr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誰一人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8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取り残される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8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ことなく、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8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安心して学べる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8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学校を創出する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　</a:t>
            </a:r>
            <a:endParaRPr lang="ja-JP" altLang="en-US" sz="14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　</a:t>
            </a:r>
            <a:r>
              <a:rPr lang="ja-JP" altLang="en-US" sz="1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・居場所づくり</a:t>
            </a:r>
            <a:endParaRPr lang="ja-JP" altLang="en-US" sz="14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・笑顔づくり</a:t>
            </a:r>
            <a:endParaRPr lang="ja-JP" altLang="en-US" sz="14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b="1" i="0">
                <a:solidFill>
                  <a:srgbClr val="7030A0"/>
                </a:solidFill>
                <a:latin typeface="メイリオ"/>
                <a:ea typeface="メイリオ"/>
                <a:sym typeface="Wingdings"/>
              </a:rPr>
              <a:t>・学びづくり</a:t>
            </a:r>
            <a:endParaRPr lang="ja-JP" altLang="en-US" sz="1800" b="1" i="0">
              <a:solidFill>
                <a:srgbClr val="7030A0"/>
              </a:solidFill>
              <a:latin typeface="メイリオ"/>
              <a:ea typeface="メイリオ"/>
              <a:sym typeface="Wingdings"/>
            </a:endParaRPr>
          </a:p>
        </p:txBody>
      </p:sp>
      <p:sp>
        <p:nvSpPr>
          <p:cNvPr id="1320" name="四角形 33"/>
          <p:cNvSpPr/>
          <p:nvPr/>
        </p:nvSpPr>
        <p:spPr>
          <a:xfrm>
            <a:off x="359883" y="936000"/>
            <a:ext cx="6280280" cy="431707"/>
          </a:xfrm>
          <a:prstGeom prst="rect">
            <a:avLst/>
          </a:prstGeom>
          <a:solidFill>
            <a:schemeClr val="bg2">
              <a:lumMod val="90000"/>
              <a:alpha val="76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txBody>
          <a:bodyPr vertOverflow="overflow" horzOverflow="overflow"/>
          <a:lstStyle>
            <a:defPPr>
              <a:defRPr lang="ko-KR">
                <a:solidFill>
                  <a:srgbClr val="FFFFFF"/>
                </a:solidFill>
                <a:latin typeface="ＭＳ Ｐゴシック"/>
              </a:defRPr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9pPr>
          </a:lstStyle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b="0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 重点教育目標</a:t>
            </a:r>
            <a:r>
              <a:rPr lang="ja-JP" altLang="en-US" sz="1200" b="1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　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『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確かな学びを通して、自分らしく未来を生きる生徒の育成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』の育成</a:t>
            </a:r>
            <a:endParaRPr lang="ja-JP" altLang="en-US" sz="1200" b="1">
              <a:solidFill>
                <a:schemeClr val="accent6">
                  <a:lumMod val="50000"/>
                </a:schemeClr>
              </a:solidFill>
              <a:latin typeface="Meiryo UI"/>
              <a:ea typeface="Meiryo UI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b="0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 教育ビジョン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ＭＳ Ｐゴシック"/>
              </a:rPr>
              <a:t>　・</a:t>
            </a:r>
            <a:r>
              <a:rPr lang="ja-JP" altLang="en-US" sz="1200" b="0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生徒一人一人に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確かな学びを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保障する　・</a:t>
            </a:r>
            <a:r>
              <a:rPr lang="ja-JP" altLang="en-US" sz="1200" b="0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生徒一人一人の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可能性を</a:t>
            </a:r>
            <a:r>
              <a:rPr lang="ja-JP" altLang="en-US" sz="1200" b="1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引き出す</a:t>
            </a:r>
            <a:endParaRPr lang="ja-JP" altLang="en-US" sz="1200" b="1">
              <a:solidFill>
                <a:schemeClr val="accent6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321" name="テキスト 119"/>
          <p:cNvSpPr txBox="1"/>
          <p:nvPr/>
        </p:nvSpPr>
        <p:spPr>
          <a:xfrm>
            <a:off x="5372175" y="378685"/>
            <a:ext cx="1489351" cy="406588"/>
          </a:xfrm>
          <a:prstGeom prst="rect">
            <a:avLst/>
          </a:prstGeom>
        </p:spPr>
        <p:txBody>
          <a:bodyPr vertOverflow="overflow" horzOverflow="overflow"/>
          <a:p>
            <a:pPr algn="r"/>
            <a:r>
              <a:rPr lang="ja-JP" altLang="en-US" sz="1100">
                <a:latin typeface="Meiryo UI"/>
                <a:ea typeface="Meiryo UI"/>
              </a:rPr>
              <a:t>　　　　  </a:t>
            </a:r>
            <a:r>
              <a:rPr lang="ja-JP" altLang="en-US" sz="1100">
                <a:latin typeface="Meiryo UI"/>
                <a:ea typeface="Meiryo UI"/>
              </a:rPr>
              <a:t>令和6</a:t>
            </a:r>
            <a:r>
              <a:rPr lang="ja-JP" altLang="en-US" sz="1100">
                <a:latin typeface="Meiryo UI"/>
                <a:ea typeface="Meiryo UI"/>
              </a:rPr>
              <a:t>年度</a:t>
            </a:r>
            <a:endParaRPr lang="ja-JP" altLang="en-US" sz="1100">
              <a:latin typeface="Meiryo UI"/>
              <a:ea typeface="Meiryo UI"/>
            </a:endParaRPr>
          </a:p>
          <a:p>
            <a:pPr algn="r"/>
            <a:r>
              <a:rPr lang="ja-JP" altLang="en-US" sz="1100">
                <a:latin typeface="Meiryo UI"/>
                <a:ea typeface="Meiryo UI"/>
              </a:rPr>
              <a:t>函館市立湯川中学校</a:t>
            </a:r>
            <a:r>
              <a:rPr lang="ja-JP" altLang="en-US" sz="1100">
                <a:latin typeface="Meiryo UI"/>
                <a:ea typeface="Meiryo UI"/>
              </a:rPr>
              <a:t>　</a:t>
            </a:r>
            <a:endParaRPr lang="ja-JP" altLang="en-US" sz="1100">
              <a:latin typeface="Meiryo UI"/>
              <a:ea typeface="Meiryo UI"/>
            </a:endParaRPr>
          </a:p>
        </p:txBody>
      </p:sp>
      <p:sp>
        <p:nvSpPr>
          <p:cNvPr id="1322" name="図形 2204"/>
          <p:cNvSpPr/>
          <p:nvPr/>
        </p:nvSpPr>
        <p:spPr>
          <a:xfrm>
            <a:off x="105140" y="5601245"/>
            <a:ext cx="6641721" cy="3617912"/>
          </a:xfrm>
          <a:prstGeom prst="roundRect">
            <a:avLst>
              <a:gd name="adj" fmla="val 8333"/>
            </a:avLst>
          </a:prstGeom>
          <a:solidFill>
            <a:schemeClr val="accent6">
              <a:lumMod val="20000"/>
              <a:lumOff val="80000"/>
              <a:alpha val="51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anchor="t" anchorCtr="0">
            <a:noAutofit/>
          </a:bodyPr>
          <a:p>
            <a:pPr marL="0" lvl="0" indent="-90000" algn="l" defTabSz="817140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600" b="1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　　　　　　　　　　</a:t>
            </a:r>
            <a:endParaRPr lang="ja-JP" altLang="en-US" sz="1200" b="1" i="0">
              <a:solidFill>
                <a:srgbClr val="002060"/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6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　　　　　　　　～ </a:t>
            </a:r>
            <a:r>
              <a:rPr lang="ja-JP" altLang="en-US" sz="12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将来の社会的自立</a:t>
            </a:r>
            <a:r>
              <a:rPr lang="ja-JP" altLang="en-US" sz="1100" b="1" i="0" spc="-15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(自分らしく生きる)</a:t>
            </a:r>
            <a:r>
              <a:rPr lang="ja-JP" altLang="en-US" sz="1200" b="1" i="0">
                <a:solidFill>
                  <a:srgbClr val="002060"/>
                </a:solidFill>
                <a:latin typeface="メイリオ"/>
                <a:ea typeface="メイリオ"/>
                <a:sym typeface="Wingdings"/>
              </a:rPr>
              <a:t>に向けて</a:t>
            </a:r>
            <a:endParaRPr lang="ja-JP" altLang="en-US" sz="1600" b="1" i="0">
              <a:solidFill>
                <a:schemeClr val="accent6">
                  <a:lumMod val="50000"/>
                </a:schemeClr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1" i="0">
              <a:solidFill>
                <a:schemeClr val="accent6">
                  <a:lumMod val="50000"/>
                </a:schemeClr>
              </a:solidFill>
              <a:latin typeface="メイリオ"/>
              <a:ea typeface="メイリオ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0" i="0">
              <a:solidFill>
                <a:srgbClr val="808080"/>
              </a:solidFill>
              <a:latin typeface="Meiryo UI"/>
              <a:ea typeface="Meiryo UI"/>
              <a:sym typeface="Wingdings"/>
            </a:endParaRPr>
          </a:p>
          <a:p>
            <a:pPr marL="0" lvl="0" indent="-90000" algn="l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endParaRPr lang="ja-JP" altLang="en-US" sz="1200" b="1" i="0">
              <a:solidFill>
                <a:schemeClr val="accent6">
                  <a:lumMod val="50000"/>
                </a:schemeClr>
              </a:solidFill>
              <a:latin typeface="メイリオ"/>
              <a:ea typeface="メイリオ"/>
              <a:sym typeface="Wingdings"/>
            </a:endParaRPr>
          </a:p>
        </p:txBody>
      </p:sp>
      <p:sp>
        <p:nvSpPr>
          <p:cNvPr id="1323" name="テキスト 2205"/>
          <p:cNvSpPr txBox="1"/>
          <p:nvPr/>
        </p:nvSpPr>
        <p:spPr>
          <a:xfrm>
            <a:off x="210565" y="5471220"/>
            <a:ext cx="1774741" cy="7377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p>
            <a:pPr marL="0" lvl="0" indent="-90000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800" b="1" i="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自立支援</a:t>
            </a:r>
            <a:r>
              <a:rPr lang="ja-JP" altLang="en-US" sz="4200" b="1" i="0">
                <a:solidFill>
                  <a:srgbClr val="FFFFFF"/>
                </a:solidFill>
                <a:latin typeface="Verdana"/>
                <a:ea typeface="メイリオ"/>
                <a:sym typeface="Wingdings"/>
              </a:rPr>
              <a:t> </a:t>
            </a:r>
            <a:endParaRPr lang="ja-JP" altLang="ja-JP" sz="4200" b="1" i="0">
              <a:solidFill>
                <a:srgbClr val="FFFFFF"/>
              </a:solidFill>
              <a:latin typeface="Verdana"/>
              <a:ea typeface="メイリオ"/>
              <a:sym typeface="Wingdings"/>
            </a:endParaRPr>
          </a:p>
        </p:txBody>
      </p:sp>
      <p:sp>
        <p:nvSpPr>
          <p:cNvPr id="1324" name="四角形 2207"/>
          <p:cNvSpPr/>
          <p:nvPr/>
        </p:nvSpPr>
        <p:spPr>
          <a:xfrm>
            <a:off x="207008" y="6120000"/>
            <a:ext cx="4807718" cy="859603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　　</a:t>
            </a:r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　　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●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登校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を第一義とするのではなく、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社会的自立を目指した支援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を行う</a:t>
            </a:r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  <a:p>
            <a:pPr>
              <a:lnSpc>
                <a:spcPct val="150000"/>
              </a:lnSpc>
            </a:pP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　　　●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本人にとっての最善の環境提供ができるような支援を行う</a:t>
            </a:r>
            <a:endParaRPr lang="ja-JP" altLang="en-US" sz="1000" b="1">
              <a:solidFill>
                <a:srgbClr val="002060"/>
              </a:solidFill>
              <a:latin typeface="Meiryo UI"/>
              <a:ea typeface="Meiryo UI"/>
            </a:endParaRPr>
          </a:p>
          <a:p>
            <a:pPr algn="r"/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　　　　　　　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　　　　　　　</a:t>
            </a:r>
            <a:r>
              <a:rPr lang="ja-JP" altLang="en-US" sz="900" b="0" spc="-150">
                <a:solidFill>
                  <a:srgbClr val="002060"/>
                </a:solidFill>
                <a:latin typeface="Meiryo UI"/>
                <a:ea typeface="Meiryo UI"/>
              </a:rPr>
              <a:t>2019( </a:t>
            </a:r>
            <a:r>
              <a:rPr lang="ja-JP" altLang="en-US" sz="900" b="0" spc="-150">
                <a:solidFill>
                  <a:srgbClr val="002060"/>
                </a:solidFill>
                <a:latin typeface="Meiryo UI"/>
                <a:ea typeface="Meiryo UI"/>
              </a:rPr>
              <a:t>令和元) 年  文科通知「不登校児童生徒への支援のあり方について」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1325" name="四角形 2208"/>
          <p:cNvSpPr/>
          <p:nvPr/>
        </p:nvSpPr>
        <p:spPr>
          <a:xfrm>
            <a:off x="210156" y="7130673"/>
            <a:ext cx="2263190" cy="194354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ct val="100000"/>
              </a:lnSpc>
            </a:pPr>
            <a:r>
              <a:rPr lang="ja-JP" altLang="en-US" sz="1600" b="1">
                <a:solidFill>
                  <a:schemeClr val="accent5">
                    <a:lumMod val="7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800" b="1" spc="600">
                <a:solidFill>
                  <a:srgbClr val="C00000"/>
                </a:solidFill>
                <a:latin typeface="Meiryo UI"/>
                <a:ea typeface="Meiryo UI"/>
              </a:rPr>
              <a:t>校内支援</a:t>
            </a:r>
            <a:endParaRPr sz="1600" b="1" spc="600">
              <a:solidFill>
                <a:srgbClr val="C00000"/>
              </a:solidFill>
              <a:latin typeface="Meiryo UI"/>
              <a:ea typeface="Meiryo UI"/>
            </a:endParaRPr>
          </a:p>
          <a:p>
            <a:pPr>
              <a:lnSpc>
                <a:spcPct val="150000"/>
              </a:lnSpc>
            </a:pPr>
            <a:r>
              <a:rPr lang="ja-JP" altLang="en-US" sz="1300" b="1">
                <a:solidFill>
                  <a:srgbClr val="002060"/>
                </a:solidFill>
                <a:latin typeface="Meiryo UI"/>
                <a:ea typeface="Meiryo UI"/>
              </a:rPr>
              <a:t>○校内施設活用</a:t>
            </a:r>
            <a:endParaRPr sz="1300" b="1">
              <a:solidFill>
                <a:srgbClr val="002060"/>
              </a:solidFill>
              <a:latin typeface="Meiryo UI"/>
              <a:ea typeface="Meiryo UI"/>
            </a:endParaRPr>
          </a:p>
          <a:p>
            <a:pPr>
              <a:lnSpc>
                <a:spcPct val="100000"/>
              </a:lnSpc>
            </a:pPr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・校内フリースクール(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教職員)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リモート配信・</a:t>
            </a:r>
            <a:r>
              <a:rPr lang="ja-JP" altLang="en-US" sz="1050" b="0" spc="-100">
                <a:solidFill>
                  <a:srgbClr val="002060"/>
                </a:solidFill>
                <a:latin typeface="Meiryo UI"/>
                <a:ea typeface="Meiryo UI"/>
              </a:rPr>
              <a:t>自学支援</a:t>
            </a:r>
            <a:r>
              <a:rPr lang="ja-JP" altLang="en-US" sz="1050" b="0" spc="-100">
                <a:solidFill>
                  <a:srgbClr val="002060"/>
                </a:solidFill>
                <a:latin typeface="Meiryo UI"/>
                <a:ea typeface="Meiryo UI"/>
              </a:rPr>
              <a:t>・相談支援</a:t>
            </a:r>
            <a:r>
              <a:rPr lang="ja-JP" altLang="en-US" sz="700" b="0" spc="-100">
                <a:solidFill>
                  <a:srgbClr val="002060"/>
                </a:solidFill>
                <a:latin typeface="Meiryo UI"/>
                <a:ea typeface="Meiryo UI"/>
              </a:rPr>
              <a:t>他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・図書室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（学校司書・教職員)</a:t>
            </a:r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　読書、自学支援他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</a:t>
            </a:r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相談室</a:t>
            </a:r>
            <a:r>
              <a:rPr lang="ja-JP" altLang="en-US" sz="900" b="0" spc="-300">
                <a:solidFill>
                  <a:srgbClr val="002060"/>
                </a:solidFill>
                <a:latin typeface="Meiryo UI"/>
                <a:ea typeface="Meiryo UI"/>
              </a:rPr>
              <a:t>(</a:t>
            </a:r>
            <a:r>
              <a:rPr lang="ja-JP" altLang="en-US" sz="900" b="0" spc="-150">
                <a:solidFill>
                  <a:srgbClr val="002060"/>
                </a:solidFill>
                <a:latin typeface="Meiryo UI"/>
                <a:ea typeface="Meiryo UI"/>
              </a:rPr>
              <a:t>スクールカウンセラ</a:t>
            </a:r>
            <a:r>
              <a:rPr lang="ja-JP" altLang="en-US" sz="900" b="0" spc="-300">
                <a:solidFill>
                  <a:srgbClr val="002060"/>
                </a:solidFill>
                <a:latin typeface="Meiryo UI"/>
                <a:ea typeface="Meiryo UI"/>
              </a:rPr>
              <a:t>ー他)</a:t>
            </a:r>
            <a:r>
              <a:rPr lang="ja-JP" altLang="en-US" sz="1050" b="1" spc="-300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 spc="-150">
                <a:solidFill>
                  <a:srgbClr val="002060"/>
                </a:solidFill>
                <a:latin typeface="Meiryo UI"/>
                <a:ea typeface="Meiryo UI"/>
              </a:rPr>
              <a:t>～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相談支援</a:t>
            </a:r>
            <a:endParaRPr lang="ja-JP" altLang="en-US" sz="120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</a:t>
            </a:r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保健室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(養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護教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諭)</a:t>
            </a:r>
            <a:r>
              <a:rPr lang="ja-JP" altLang="en-US" sz="1000" b="1" spc="-150">
                <a:solidFill>
                  <a:srgbClr val="002060"/>
                </a:solidFill>
                <a:latin typeface="Meiryo UI"/>
                <a:ea typeface="Meiryo UI"/>
              </a:rPr>
              <a:t>  　　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　　〃</a:t>
            </a:r>
            <a:endParaRPr lang="ja-JP" altLang="en-US" sz="1200" b="0">
              <a:solidFill>
                <a:schemeClr val="accent5">
                  <a:lumMod val="75000"/>
                </a:schemeClr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・放課後学習会</a:t>
            </a:r>
            <a:r>
              <a:rPr lang="ja-JP" altLang="en-US" sz="1000" b="1" spc="-150">
                <a:solidFill>
                  <a:srgbClr val="002060"/>
                </a:solidFill>
                <a:latin typeface="Meiryo UI"/>
                <a:ea typeface="Meiryo UI"/>
              </a:rPr>
              <a:t>(退職人材)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～学習支援　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1326" name="四角形 2210"/>
          <p:cNvSpPr/>
          <p:nvPr/>
        </p:nvSpPr>
        <p:spPr>
          <a:xfrm>
            <a:off x="2570704" y="7136891"/>
            <a:ext cx="4065910" cy="193732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ct val="100000"/>
              </a:lnSpc>
            </a:pPr>
            <a:r>
              <a:rPr lang="ja-JP" altLang="en-US" sz="1600" b="1">
                <a:solidFill>
                  <a:schemeClr val="accent5">
                    <a:lumMod val="75000"/>
                  </a:schemeClr>
                </a:solidFill>
                <a:latin typeface="Meiryo UI"/>
                <a:ea typeface="Meiryo UI"/>
              </a:rPr>
              <a:t>                　　　　　　　　　</a:t>
            </a:r>
            <a:r>
              <a:rPr lang="ja-JP" altLang="en-US" sz="1800" b="1" spc="600">
                <a:solidFill>
                  <a:srgbClr val="C00000"/>
                </a:solidFill>
                <a:latin typeface="Meiryo UI"/>
                <a:ea typeface="Meiryo UI"/>
              </a:rPr>
              <a:t>校外支援</a:t>
            </a:r>
            <a:endParaRPr sz="1600" b="1" spc="600">
              <a:solidFill>
                <a:srgbClr val="C00000"/>
              </a:solidFill>
              <a:latin typeface="Meiryo UI"/>
              <a:ea typeface="Meiryo UI"/>
            </a:endParaRPr>
          </a:p>
          <a:p>
            <a:pPr>
              <a:lnSpc>
                <a:spcPts val="3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800" b="1" spc="600">
              <a:solidFill>
                <a:srgbClr val="C00000"/>
              </a:solidFill>
              <a:latin typeface="Meiryo UI"/>
              <a:ea typeface="Meiryo UI"/>
            </a:endParaRPr>
          </a:p>
          <a:p>
            <a:pPr>
              <a:lnSpc>
                <a:spcPct val="150000"/>
              </a:lnSpc>
            </a:pPr>
            <a:r>
              <a:rPr lang="ja-JP" altLang="en-US" sz="1300" b="1">
                <a:solidFill>
                  <a:srgbClr val="002060"/>
                </a:solidFill>
                <a:latin typeface="Meiryo UI"/>
                <a:ea typeface="Meiryo UI"/>
              </a:rPr>
              <a:t>○家庭支援    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                    </a:t>
            </a:r>
            <a:endParaRPr lang="ja-JP" altLang="en-US" sz="16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・ICT等の活用</a:t>
            </a:r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　</a:t>
            </a:r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全授業</a:t>
            </a:r>
            <a:r>
              <a:rPr lang="ja-JP" altLang="en-US" sz="1050" b="1">
                <a:solidFill>
                  <a:srgbClr val="002060"/>
                </a:solidFill>
                <a:latin typeface="Meiryo UI"/>
                <a:ea typeface="Meiryo UI"/>
              </a:rPr>
              <a:t>リモート授業配信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　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デジタルAI、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オンライン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教材等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・定期的家庭訪問</a:t>
            </a:r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～　プリント類</a:t>
            </a:r>
            <a:r>
              <a:rPr lang="ja-JP" altLang="en-US" sz="900" b="0">
                <a:solidFill>
                  <a:srgbClr val="002060"/>
                </a:solidFill>
                <a:latin typeface="Meiryo UI"/>
                <a:ea typeface="Meiryo UI"/>
              </a:rPr>
              <a:t>(含:課題)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配布、</a:t>
            </a:r>
            <a:endParaRPr lang="ja-JP" altLang="en-US" sz="120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　 対話交流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他</a:t>
            </a:r>
            <a:endParaRPr lang="ja-JP" altLang="en-US" sz="105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endParaRPr lang="ja-JP" altLang="en-US" sz="1200" b="1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1327" name="四角形 2213"/>
          <p:cNvSpPr/>
          <p:nvPr/>
        </p:nvSpPr>
        <p:spPr>
          <a:xfrm>
            <a:off x="4222340" y="7469109"/>
            <a:ext cx="2638289" cy="1603148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ct val="150000"/>
              </a:lnSpc>
            </a:pPr>
            <a:r>
              <a:rPr lang="ja-JP" altLang="en-US" sz="1300" b="1">
                <a:solidFill>
                  <a:srgbClr val="002060"/>
                </a:solidFill>
                <a:latin typeface="Meiryo UI"/>
                <a:ea typeface="Meiryo UI"/>
              </a:rPr>
              <a:t>○教育委員会等との連携   </a:t>
            </a: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                   </a:t>
            </a:r>
            <a:endParaRPr lang="ja-JP" altLang="en-US" sz="16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・サポートベース活用</a:t>
            </a:r>
            <a:r>
              <a:rPr lang="ja-JP" altLang="en-US" sz="900" b="1" spc="-150">
                <a:solidFill>
                  <a:srgbClr val="002060"/>
                </a:solidFill>
                <a:latin typeface="Meiryo UI"/>
                <a:ea typeface="Meiryo UI"/>
              </a:rPr>
              <a:t>、SSW</a:t>
            </a:r>
            <a:r>
              <a:rPr lang="ja-JP" altLang="en-US" sz="1050" b="1" spc="-150">
                <a:solidFill>
                  <a:srgbClr val="002060"/>
                </a:solidFill>
                <a:latin typeface="Meiryo UI"/>
                <a:ea typeface="Meiryo UI"/>
              </a:rPr>
              <a:t>活用</a:t>
            </a:r>
            <a:endParaRPr lang="ja-JP" altLang="en-US" sz="1100" b="1" spc="-15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00" b="0">
                <a:solidFill>
                  <a:srgbClr val="002060"/>
                </a:solidFill>
                <a:latin typeface="Meiryo UI"/>
                <a:ea typeface="Meiryo UI"/>
              </a:rPr>
              <a:t>　～　南北海道教育センターとの連携</a:t>
            </a:r>
            <a:endParaRPr sz="1600" b="0">
              <a:solidFill>
                <a:srgbClr val="002060"/>
              </a:solidFill>
            </a:endParaRPr>
          </a:p>
          <a:p>
            <a:pPr>
              <a:lnSpc>
                <a:spcPts val="4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・フリースクール等民間施設の活用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　～　ギフテッド他、民間組織との連携</a:t>
            </a:r>
            <a:endParaRPr b="0">
              <a:solidFill>
                <a:srgbClr val="002060"/>
              </a:solidFill>
            </a:endParaRPr>
          </a:p>
          <a:p>
            <a:pPr>
              <a:lnSpc>
                <a:spcPts val="4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・医療・福祉関係施設との活用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 ～　発達外来</a:t>
            </a:r>
            <a:r>
              <a:rPr lang="ja-JP" altLang="en-US" sz="700" b="0">
                <a:solidFill>
                  <a:srgbClr val="002060"/>
                </a:solidFill>
                <a:latin typeface="Meiryo UI"/>
                <a:ea typeface="Meiryo UI"/>
              </a:rPr>
              <a:t>、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未来部､</a:t>
            </a:r>
            <a:r>
              <a:rPr lang="ja-JP" altLang="en-US" sz="1050" b="0">
                <a:solidFill>
                  <a:srgbClr val="002060"/>
                </a:solidFill>
                <a:latin typeface="Meiryo UI"/>
                <a:ea typeface="Meiryo UI"/>
              </a:rPr>
              <a:t>児相職員との連携</a:t>
            </a:r>
            <a:endParaRPr lang="ja-JP" altLang="en-US" sz="1200" b="0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endParaRPr lang="ja-JP" altLang="en-US" sz="1050" b="1">
              <a:solidFill>
                <a:schemeClr val="accent5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328" name="図形 20"/>
          <p:cNvSpPr/>
          <p:nvPr/>
        </p:nvSpPr>
        <p:spPr>
          <a:xfrm>
            <a:off x="4294982" y="5483376"/>
            <a:ext cx="436749" cy="23907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>
              <a:defRPr lang="ja-JP" altLang="en-US"/>
            </a:pPr>
            <a:endParaRPr lang="ja-JP"/>
          </a:p>
        </p:txBody>
      </p:sp>
      <p:sp>
        <p:nvSpPr>
          <p:cNvPr id="1329" name="テキスト 20"/>
          <p:cNvSpPr txBox="1"/>
          <p:nvPr/>
        </p:nvSpPr>
        <p:spPr>
          <a:xfrm>
            <a:off x="2081851" y="1512000"/>
            <a:ext cx="2002041" cy="3735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p>
            <a:pPr marL="0" lvl="0" indent="-90000" defTabSz="81714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400" b="1" i="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未然防止</a:t>
            </a:r>
            <a:r>
              <a:rPr lang="ja-JP" altLang="en-US" sz="1600" b="1" i="0" spc="-30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(予防）</a:t>
            </a:r>
            <a:r>
              <a:rPr lang="ja-JP" altLang="en-US" sz="4000" b="1" i="0">
                <a:solidFill>
                  <a:srgbClr val="FFFFFF"/>
                </a:solidFill>
                <a:latin typeface="Verdana"/>
                <a:ea typeface="メイリオ"/>
                <a:sym typeface="Wingdings"/>
              </a:rPr>
              <a:t> </a:t>
            </a:r>
            <a:endParaRPr lang="ja-JP" altLang="ja-JP" sz="4200" b="1" i="0">
              <a:solidFill>
                <a:srgbClr val="FFFFFF"/>
              </a:solidFill>
              <a:latin typeface="Verdana"/>
              <a:ea typeface="メイリオ"/>
              <a:sym typeface="Wingdings"/>
            </a:endParaRPr>
          </a:p>
        </p:txBody>
      </p:sp>
      <p:sp>
        <p:nvSpPr>
          <p:cNvPr id="1330" name="テキスト 21"/>
          <p:cNvSpPr txBox="1"/>
          <p:nvPr/>
        </p:nvSpPr>
        <p:spPr>
          <a:xfrm>
            <a:off x="711238" y="4370748"/>
            <a:ext cx="4208279" cy="6454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p>
            <a:pPr marL="0" lvl="0" indent="-90000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400" b="1" i="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初期対応</a:t>
            </a:r>
            <a:r>
              <a:rPr lang="ja-JP" altLang="en-US" sz="1800" b="1" i="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(</a:t>
            </a:r>
            <a:r>
              <a:rPr lang="ja-JP" altLang="en-US" sz="1800" b="1" i="0">
                <a:ln w="9525" cap="rnd" cmpd="sng" algn="ctr">
                  <a:solidFill>
                    <a:schemeClr val="accent1"/>
                  </a:solidFill>
                  <a:prstDash val="solid"/>
                  <a:round/>
                </a:ln>
                <a:solidFill>
                  <a:srgbClr val="002060"/>
                </a:solidFill>
                <a:latin typeface="Verdana"/>
                <a:ea typeface="メイリオ"/>
                <a:sym typeface="Wingdings"/>
              </a:rPr>
              <a:t>組織的・スピード感）</a:t>
            </a:r>
            <a:r>
              <a:rPr lang="ja-JP" altLang="en-US" sz="3600" b="1" i="0">
                <a:solidFill>
                  <a:srgbClr val="FFFFFF"/>
                </a:solidFill>
                <a:latin typeface="Verdana"/>
                <a:ea typeface="メイリオ"/>
                <a:sym typeface="Wingdings"/>
              </a:rPr>
              <a:t> </a:t>
            </a:r>
            <a:endParaRPr lang="ja-JP" altLang="ja-JP" sz="4200" b="1" i="0">
              <a:solidFill>
                <a:srgbClr val="FFFFFF"/>
              </a:solidFill>
              <a:latin typeface="Verdana"/>
              <a:ea typeface="メイリオ"/>
              <a:sym typeface="Wingdings"/>
            </a:endParaRPr>
          </a:p>
        </p:txBody>
      </p:sp>
      <p:sp>
        <p:nvSpPr>
          <p:cNvPr id="1331" name="図形 21"/>
          <p:cNvSpPr/>
          <p:nvPr/>
        </p:nvSpPr>
        <p:spPr>
          <a:xfrm>
            <a:off x="2221002" y="7095255"/>
            <a:ext cx="2073980" cy="249813"/>
          </a:xfrm>
          <a:prstGeom prst="wedgeRoundRectCallout">
            <a:avLst>
              <a:gd name="adj1" fmla="val 69063"/>
              <a:gd name="adj2" fmla="val 15973"/>
              <a:gd name="adj3" fmla="val 16667"/>
            </a:avLst>
          </a:prstGeom>
          <a:solidFill>
            <a:srgbClr val="7030A0"/>
          </a:solidFill>
          <a:ln w="19050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t" anchorCtr="0"/>
          <a:p>
            <a:pPr/>
            <a:endParaRPr>
              <a:latin typeface="Meiryo UI"/>
              <a:ea typeface="Meiryo UI"/>
            </a:endParaRPr>
          </a:p>
        </p:txBody>
      </p:sp>
      <p:sp>
        <p:nvSpPr>
          <p:cNvPr id="1332" name="図形 22"/>
          <p:cNvSpPr/>
          <p:nvPr/>
        </p:nvSpPr>
        <p:spPr>
          <a:xfrm>
            <a:off x="2081692" y="7054053"/>
            <a:ext cx="2213300" cy="415056"/>
          </a:xfrm>
          <a:prstGeom prst="wedgeRoundRectCallout">
            <a:avLst>
              <a:gd name="adj1" fmla="val -64328"/>
              <a:gd name="adj2" fmla="val 17361"/>
              <a:gd name="adj3" fmla="val 16667"/>
            </a:avLst>
          </a:prstGeom>
          <a:solidFill>
            <a:srgbClr val="7030A0"/>
          </a:solidFill>
          <a:ln w="19050" cap="flat" cmpd="sng" algn="ctr">
            <a:noFill/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b="1">
                <a:solidFill>
                  <a:schemeClr val="bg1"/>
                </a:solidFill>
              </a:rPr>
              <a:t>　教室以外への</a:t>
            </a:r>
            <a:r>
              <a:rPr lang="ja-JP" altLang="en-US" sz="900" b="1">
                <a:solidFill>
                  <a:schemeClr val="bg1"/>
                </a:solidFill>
              </a:rPr>
              <a:t>登校も、家庭でもICT等での学習活動日も出席扱いとします</a:t>
            </a:r>
            <a:endParaRPr b="1">
              <a:solidFill>
                <a:schemeClr val="bg1"/>
              </a:solidFill>
            </a:endParaRPr>
          </a:p>
        </p:txBody>
      </p:sp>
      <p:sp>
        <p:nvSpPr>
          <p:cNvPr id="1333" name="四角形 24"/>
          <p:cNvSpPr/>
          <p:nvPr/>
        </p:nvSpPr>
        <p:spPr>
          <a:xfrm>
            <a:off x="206858" y="1516070"/>
            <a:ext cx="1705639" cy="209337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txBody>
          <a:bodyPr vertOverflow="overflow" horzOverflow="overflow"/>
          <a:lstStyle>
            <a:defPPr>
              <a:defRPr lang="ko-KR">
                <a:solidFill>
                  <a:srgbClr val="FFFFFF"/>
                </a:solidFill>
                <a:latin typeface="ＭＳ Ｐゴシック"/>
              </a:defRPr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ＭＳ Ｐゴシック"/>
                <a:ea typeface=""/>
                <a:cs typeface="+mn-cs"/>
              </a:defRPr>
            </a:lvl9pPr>
          </a:lstStyle>
          <a:p>
            <a:pPr marL="0" lvl="0" indent="-90000" algn="ctr" defTabSz="81714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b="1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教育ミッション</a:t>
            </a:r>
            <a:r>
              <a:rPr lang="ja-JP" altLang="en-US" sz="1100" b="0" i="0">
                <a:solidFill>
                  <a:schemeClr val="accent6">
                    <a:lumMod val="50000"/>
                  </a:schemeClr>
                </a:solidFill>
                <a:latin typeface="メイリオ"/>
                <a:ea typeface="メイリオ"/>
                <a:sym typeface="Wingdings"/>
              </a:rPr>
              <a:t>(使命)</a:t>
            </a:r>
            <a:endParaRPr lang="ja-JP" altLang="en-US" sz="1200" b="0">
              <a:solidFill>
                <a:schemeClr val="accent6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334" name="四角形 25"/>
          <p:cNvSpPr/>
          <p:nvPr/>
        </p:nvSpPr>
        <p:spPr>
          <a:xfrm>
            <a:off x="210565" y="6120000"/>
            <a:ext cx="301883" cy="859603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/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基本姿勢　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1335" name="四角形 26"/>
          <p:cNvSpPr/>
          <p:nvPr/>
        </p:nvSpPr>
        <p:spPr>
          <a:xfrm>
            <a:off x="5069561" y="5722453"/>
            <a:ext cx="1565717" cy="13346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>
                <a:solidFill>
                  <a:srgbClr val="002060"/>
                </a:solidFill>
                <a:latin typeface="Meiryo UI"/>
                <a:ea typeface="Meiryo UI"/>
              </a:rPr>
              <a:t>●保護者支援</a:t>
            </a:r>
            <a:endParaRPr lang="ja-JP" altLang="en-US" sz="105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</a:t>
            </a:r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相談連携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(職員は誰でもい　　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つでも。SC</a:t>
            </a:r>
            <a:r>
              <a:rPr lang="ja-JP" altLang="en-US" sz="700" b="0" spc="-150">
                <a:solidFill>
                  <a:srgbClr val="002060"/>
                </a:solidFill>
                <a:latin typeface="Meiryo UI"/>
                <a:ea typeface="Meiryo UI"/>
              </a:rPr>
              <a:t>スクールカウンセラー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,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S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SW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600" b="1" spc="-150">
                <a:solidFill>
                  <a:srgbClr val="002060"/>
                </a:solidFill>
                <a:latin typeface="Meiryo UI"/>
                <a:ea typeface="Meiryo UI"/>
              </a:rPr>
              <a:t>ソー</a:t>
            </a:r>
            <a:r>
              <a:rPr lang="ja-JP" altLang="en-US" sz="600" b="1" spc="-150">
                <a:solidFill>
                  <a:srgbClr val="002060"/>
                </a:solidFill>
                <a:latin typeface="Meiryo UI"/>
                <a:ea typeface="Meiryo UI"/>
              </a:rPr>
              <a:t>シャルワーカー</a:t>
            </a:r>
            <a:r>
              <a:rPr lang="ja-JP" altLang="en-US" sz="600" b="1" spc="-150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は予約制。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)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100" b="1">
                <a:solidFill>
                  <a:srgbClr val="002060"/>
                </a:solidFill>
                <a:latin typeface="Meiryo UI"/>
                <a:ea typeface="Meiryo UI"/>
              </a:rPr>
              <a:t>・保護者間連携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（PTA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主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 </a:t>
            </a:r>
            <a:r>
              <a:rPr lang="ja-JP" altLang="en-US" sz="800" b="1">
                <a:solidFill>
                  <a:srgbClr val="002060"/>
                </a:solidFill>
                <a:latin typeface="Meiryo UI"/>
                <a:ea typeface="Meiryo UI"/>
              </a:rPr>
              <a:t>催:保護者座談会等）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・関係機関、各種団体、学　</a:t>
            </a:r>
            <a:endParaRPr lang="ja-JP" altLang="en-US" sz="800" b="1">
              <a:solidFill>
                <a:srgbClr val="002060"/>
              </a:solidFill>
              <a:latin typeface="Meiryo UI"/>
              <a:ea typeface="Meiryo UI"/>
            </a:endParaRPr>
          </a:p>
          <a:p>
            <a:pPr/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　</a:t>
            </a:r>
            <a:r>
              <a:rPr lang="ja-JP" altLang="en-US" sz="1000" b="1">
                <a:solidFill>
                  <a:srgbClr val="002060"/>
                </a:solidFill>
                <a:latin typeface="Meiryo UI"/>
                <a:ea typeface="Meiryo UI"/>
              </a:rPr>
              <a:t>校以外の相談窓口紹介</a:t>
            </a:r>
            <a:endParaRPr lang="ja-JP" altLang="en-US" sz="1000" b="1">
              <a:solidFill>
                <a:srgbClr val="002060"/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000"/>
    </mc:Choice>
    <mc:Fallback>
      <p:transition spd="med"/>
    </mc:Fallback>
  </mc:AlternateContent>
</p:sld>
</file>

<file path=ppt/theme/theme1.xml><?xml version="1.0" encoding="utf-8"?>
<a:theme xmlns:a="http://schemas.openxmlformats.org/drawingml/2006/main" name="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">
      <a:majorFont>
        <a:latin typeface="ＭＳ Ｐゴシック"/>
        <a:ea typeface=""/>
        <a:cs typeface="ＭＳ Ｐゴシック"/>
      </a:majorFont>
      <a:minorFont>
        <a:latin typeface="ＭＳ Ｐゴシック"/>
        <a:ea typeface=""/>
        <a:cs typeface="ＭＳ Ｐゴシック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</a:txDef>
  </a:objectDefaults>
  <a:extraClrSchemeLst/>
</a:theme>
</file>

<file path=ppt/theme/theme2.xml><?xml version="1.0" encoding="utf-8"?>
<a:theme xmlns:a="http://schemas.openxmlformats.org/drawingml/2006/main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58</Words>
  <Application>JUST Focus</Application>
  <Paragraphs>48</Paragraphs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/>
      <vt:lpstr>スライド 1</vt:lpstr>
    </vt:vector>
  </TitlesOfParts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田上　直広</cp:lastModifiedBy>
  <dcterms:created xsi:type="dcterms:W3CDTF">2016-03-01T02:03:29Z</dcterms:created>
  <dcterms:modified xsi:type="dcterms:W3CDTF">2024-04-04T23:12:33Z</dcterms:modified>
  <cp:revision>101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